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5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528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71F0E-EBB1-95CE-FB37-551E2A4EF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4288C4-A22F-A130-FB23-877C65A2C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5D76E-7FE8-D1E4-2E1C-12392630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FA4CE-D933-5A58-C1F7-0ADA56D1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4D2C6-41D0-3C71-ED93-DCC9F8FC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1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5D19F-9E5E-95C6-47F2-AE4B33F7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39BDD6-270B-0634-F2DA-24257D69F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9D31D5-9335-5F02-3928-543488EF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98D5E-4C43-DE46-6A46-B55614B6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47A502-1DAF-BF12-1DFB-5DB70F7D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92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359852-ADFF-CC0C-BAB4-0D5BFA237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C9CAC0-3B35-0AA6-6B5B-6FF6F4947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8DF9E5-5C9B-D7A1-B504-601440AD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D923BE-0E61-A15B-2476-FCDD1BC0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E2D761-34E4-E99C-9C8F-947FE66E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77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D9F6E-B6D2-F883-9CE0-CCAAF240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5B693E-3845-ED46-614C-C3D9F9272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03DF7-E1F3-CD58-4074-8218CD07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F398E-FB96-042A-E1D3-B9C5D346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29465-C751-28C3-5410-CCA46E93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42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9C074-BDB2-91D4-6BC4-DC5D9F305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CE2E17-20A7-CDE4-1631-4D6D2A247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D807A7-5656-850C-8A67-7958B529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04427-1264-C03B-9DA6-897A5ED9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038E9-9D6C-8DB5-C945-C908CBE1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29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73ADD-01AA-2277-78E9-F6AA355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132CE-9638-D8FF-EBC0-06F6CF58B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ACD4B1-B11C-24C3-F9DC-CEE52CCE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D386A1-DF74-8669-724F-460E4692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4634B3-F165-34C1-206A-22173AD9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C533F3-7E40-37E5-F00A-25CEFEA1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15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EF406-2AF3-9265-0A69-C770DDBB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10718-8A33-AFBD-7C9B-F0CF0422B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63F98D-6CE4-85CF-B438-1E4809DFE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0F7976-1BEA-759B-36D8-F6AFFFFD5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87D279-00C1-43BF-6EF4-1B2102DD3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B90CCA-0832-6137-D315-C15DF266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50F5D3-6D4A-D989-7CD8-A5FDF95E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006745-934C-3FC5-B1CB-95F43177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27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00D20-38A6-3871-3CF8-B2E7B09B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CC42D2-6A0D-CB7F-81D7-06F13597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78ECC4-8787-94C2-9A3F-7A19762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A7E420-104A-25B1-B4F4-7BF0A89F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21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501443-13B7-8388-3EC4-DBB69A95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D60F5B-4A1A-D480-94BD-83244F33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55DBED-6211-C138-6FDD-157D4DA8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20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CCBBF-7843-81B8-F954-EA1AC687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84FBC0-5380-03F6-F836-8FEB32BA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81F0D0-5608-5FEE-6240-5CF335E39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93D403-9B77-2A1A-36B0-1C8B5FF8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02BB31-ECC4-74C7-1B0D-7573970D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D01E93-377E-AE57-47E9-3A6945C5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89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937B4-3004-18FA-6BFB-C7E5A2D0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C95A63-C444-F110-DC9C-192F2FCDA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5CA467-E384-487A-8865-7DA4B08E0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C17D1B-0D41-82B6-CA75-0436EE51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AB5394-254B-177E-CE47-CBCBA32F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7E0E7F-9FA5-8CCE-32DB-58E60612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51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F50309-B884-C7C8-04C6-2C5A78DE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35975-FAF4-7F77-97EE-1691385C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36665-9947-E7FB-E60F-D535D5C36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5069-9970-4B7B-89C7-C1F53915452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97C4E-7A0C-CDB1-D53B-ABC5B7193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AFA633-91E2-4489-A4AF-880817C62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85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F1185EE8-EF21-F50B-2519-4DCF31114120}"/>
              </a:ext>
            </a:extLst>
          </p:cNvPr>
          <p:cNvGrpSpPr/>
          <p:nvPr/>
        </p:nvGrpSpPr>
        <p:grpSpPr>
          <a:xfrm>
            <a:off x="2982882" y="108065"/>
            <a:ext cx="6756523" cy="6675120"/>
            <a:chOff x="2949631" y="0"/>
            <a:chExt cx="6756523" cy="667512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73321DE-8F18-BA1A-6447-97FFE441D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9631" y="0"/>
              <a:ext cx="6756523" cy="6675120"/>
            </a:xfrm>
            <a:prstGeom prst="rect">
              <a:avLst/>
            </a:prstGeom>
          </p:spPr>
        </p:pic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D586C7CB-6405-B5D8-0EAF-0EAC08C6FACE}"/>
                </a:ext>
              </a:extLst>
            </p:cNvPr>
            <p:cNvSpPr/>
            <p:nvPr/>
          </p:nvSpPr>
          <p:spPr>
            <a:xfrm>
              <a:off x="3753394" y="2367800"/>
              <a:ext cx="3500846" cy="244771"/>
            </a:xfrm>
            <a:custGeom>
              <a:avLst/>
              <a:gdLst>
                <a:gd name="connsiteX0" fmla="*/ 0 w 3500846"/>
                <a:gd name="connsiteY0" fmla="*/ 122851 h 244771"/>
                <a:gd name="connsiteX1" fmla="*/ 1132115 w 3500846"/>
                <a:gd name="connsiteY1" fmla="*/ 70600 h 244771"/>
                <a:gd name="connsiteX2" fmla="*/ 2011680 w 3500846"/>
                <a:gd name="connsiteY2" fmla="*/ 157686 h 244771"/>
                <a:gd name="connsiteX3" fmla="*/ 2551612 w 3500846"/>
                <a:gd name="connsiteY3" fmla="*/ 931 h 244771"/>
                <a:gd name="connsiteX4" fmla="*/ 3500846 w 3500846"/>
                <a:gd name="connsiteY4" fmla="*/ 244771 h 2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0846" h="244771">
                  <a:moveTo>
                    <a:pt x="0" y="122851"/>
                  </a:moveTo>
                  <a:cubicBezTo>
                    <a:pt x="398417" y="93822"/>
                    <a:pt x="796835" y="64794"/>
                    <a:pt x="1132115" y="70600"/>
                  </a:cubicBezTo>
                  <a:cubicBezTo>
                    <a:pt x="1467395" y="76406"/>
                    <a:pt x="1775097" y="169297"/>
                    <a:pt x="2011680" y="157686"/>
                  </a:cubicBezTo>
                  <a:cubicBezTo>
                    <a:pt x="2248263" y="146075"/>
                    <a:pt x="2303418" y="-13583"/>
                    <a:pt x="2551612" y="931"/>
                  </a:cubicBezTo>
                  <a:cubicBezTo>
                    <a:pt x="2799806" y="15445"/>
                    <a:pt x="3150326" y="130108"/>
                    <a:pt x="3500846" y="244771"/>
                  </a:cubicBezTo>
                </a:path>
              </a:pathLst>
            </a:custGeom>
            <a:ln w="762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2B4AB4CC-928D-B84C-0AD1-8A5369EF7486}"/>
                </a:ext>
              </a:extLst>
            </p:cNvPr>
            <p:cNvSpPr/>
            <p:nvPr/>
          </p:nvSpPr>
          <p:spPr>
            <a:xfrm rot="290477">
              <a:off x="5103223" y="2385218"/>
              <a:ext cx="374468" cy="17510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D9D76F1-D479-1D47-12F3-A748AB2C74A7}"/>
                </a:ext>
              </a:extLst>
            </p:cNvPr>
            <p:cNvSpPr txBox="1"/>
            <p:nvPr/>
          </p:nvSpPr>
          <p:spPr>
            <a:xfrm>
              <a:off x="3817043" y="2490185"/>
              <a:ext cx="877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SFJ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ED82BA9-FF87-5E1A-218C-2D03E42491A1}"/>
                </a:ext>
              </a:extLst>
            </p:cNvPr>
            <p:cNvSpPr txBox="1"/>
            <p:nvPr/>
          </p:nvSpPr>
          <p:spPr>
            <a:xfrm>
              <a:off x="4706401" y="2612571"/>
              <a:ext cx="1583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rgbClr val="FF0000"/>
                  </a:solidFill>
                </a:rPr>
                <a:t>Closed</a:t>
              </a:r>
              <a:r>
                <a:rPr lang="it-IT" dirty="0"/>
                <a:t> </a:t>
              </a:r>
              <a:r>
                <a:rPr lang="it-IT" dirty="0">
                  <a:solidFill>
                    <a:srgbClr val="FF0000"/>
                  </a:solidFill>
                </a:rPr>
                <a:t>shunt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32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03F405-8A8C-7888-ED4C-0F845ED7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D035E-C868-EC0E-2D71-926AEF857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AE3E6E4-B483-6CED-1EEE-FF099F35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1" t="42194" r="47450" b="9704"/>
          <a:stretch/>
        </p:blipFill>
        <p:spPr>
          <a:xfrm>
            <a:off x="589417" y="351837"/>
            <a:ext cx="3321936" cy="6154326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C8ED838C-A3B4-EAA1-C150-F7DE47E119DD}"/>
              </a:ext>
            </a:extLst>
          </p:cNvPr>
          <p:cNvGrpSpPr/>
          <p:nvPr/>
        </p:nvGrpSpPr>
        <p:grpSpPr>
          <a:xfrm>
            <a:off x="4622369" y="381153"/>
            <a:ext cx="3376611" cy="6248340"/>
            <a:chOff x="4622369" y="381153"/>
            <a:chExt cx="3376611" cy="624834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5C073F70-7454-393E-8E8E-2831BD9A9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8000"/>
                      </a14:imgEffect>
                      <a14:imgEffect>
                        <a14:colorTemperature colorTemp="6772"/>
                      </a14:imgEffect>
                      <a14:imgEffect>
                        <a14:saturation sat="166000"/>
                      </a14:imgEffect>
                      <a14:imgEffect>
                        <a14:brightnessContrast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1" t="42194" r="47450" b="9704"/>
            <a:stretch/>
          </p:blipFill>
          <p:spPr>
            <a:xfrm>
              <a:off x="4622369" y="381153"/>
              <a:ext cx="3321936" cy="615432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E22C68F-4E62-508B-7DE1-8BA2874789E9}"/>
                </a:ext>
              </a:extLst>
            </p:cNvPr>
            <p:cNvSpPr txBox="1"/>
            <p:nvPr/>
          </p:nvSpPr>
          <p:spPr>
            <a:xfrm>
              <a:off x="5392027" y="1607127"/>
              <a:ext cx="2069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Cava V: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1C4A477-BA98-FBFF-FF7A-44134FBBF84F}"/>
                </a:ext>
              </a:extLst>
            </p:cNvPr>
            <p:cNvSpPr txBox="1"/>
            <p:nvPr/>
          </p:nvSpPr>
          <p:spPr>
            <a:xfrm>
              <a:off x="5581372" y="1103746"/>
              <a:ext cx="1692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R. </a:t>
              </a:r>
              <a:r>
                <a:rPr lang="it-IT" dirty="0" err="1"/>
                <a:t>Atr</a:t>
              </a:r>
              <a:r>
                <a:rPr lang="it-IT" dirty="0"/>
                <a:t> </a:t>
              </a:r>
              <a:r>
                <a:rPr lang="it-IT" dirty="0" err="1"/>
                <a:t>Vol.Press</a:t>
              </a:r>
              <a:r>
                <a:rPr lang="it-IT" dirty="0"/>
                <a:t>.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AB39061-15D3-1146-830D-B9F2B1DB49DF}"/>
                </a:ext>
              </a:extLst>
            </p:cNvPr>
            <p:cNvSpPr txBox="1"/>
            <p:nvPr/>
          </p:nvSpPr>
          <p:spPr>
            <a:xfrm>
              <a:off x="6010863" y="2193989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Seringe</a:t>
              </a:r>
              <a:endParaRPr lang="it-IT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F051375-749C-9BBB-5E26-286AD89E9C49}"/>
                </a:ext>
              </a:extLst>
            </p:cNvPr>
            <p:cNvSpPr txBox="1"/>
            <p:nvPr/>
          </p:nvSpPr>
          <p:spPr>
            <a:xfrm>
              <a:off x="5626793" y="482724"/>
              <a:ext cx="2150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valves</a:t>
              </a:r>
              <a:endParaRPr lang="it-IT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F4B1846-3CA3-B6F5-BD58-C97BC7A32B18}"/>
                </a:ext>
              </a:extLst>
            </p:cNvPr>
            <p:cNvSpPr txBox="1"/>
            <p:nvPr/>
          </p:nvSpPr>
          <p:spPr>
            <a:xfrm>
              <a:off x="5890742" y="2766659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Faucet</a:t>
              </a:r>
              <a:endParaRPr lang="it-IT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6C2C8FE-C3F5-0534-533F-27AC88278E52}"/>
                </a:ext>
              </a:extLst>
            </p:cNvPr>
            <p:cNvSpPr txBox="1"/>
            <p:nvPr/>
          </p:nvSpPr>
          <p:spPr>
            <a:xfrm>
              <a:off x="5319440" y="3228324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Valve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F1456A0-552A-89A2-4328-CC06BA32D08B}"/>
                </a:ext>
              </a:extLst>
            </p:cNvPr>
            <p:cNvSpPr txBox="1"/>
            <p:nvPr/>
          </p:nvSpPr>
          <p:spPr>
            <a:xfrm>
              <a:off x="6557881" y="4235570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Pop. </a:t>
              </a:r>
              <a:r>
                <a:rPr lang="it-IT" dirty="0" err="1"/>
                <a:t>Valves</a:t>
              </a:r>
              <a:r>
                <a:rPr lang="it-IT" dirty="0"/>
                <a:t> </a:t>
              </a:r>
              <a:r>
                <a:rPr lang="it-IT" dirty="0" err="1"/>
                <a:t>Faucet</a:t>
              </a:r>
              <a:endParaRPr lang="it-IT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D9DCD2F-00B6-F0F9-6AE4-3E9059524F6A}"/>
                </a:ext>
              </a:extLst>
            </p:cNvPr>
            <p:cNvSpPr txBox="1"/>
            <p:nvPr/>
          </p:nvSpPr>
          <p:spPr>
            <a:xfrm>
              <a:off x="6283337" y="3381344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Fem. V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FF3F4E9-7ADB-F41A-F048-9CB8CEEE88A9}"/>
                </a:ext>
              </a:extLst>
            </p:cNvPr>
            <p:cNvSpPr txBox="1"/>
            <p:nvPr/>
          </p:nvSpPr>
          <p:spPr>
            <a:xfrm>
              <a:off x="4700604" y="4621190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GSV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DD967CC-9709-9D13-4D03-A6E5DF5CE135}"/>
                </a:ext>
              </a:extLst>
            </p:cNvPr>
            <p:cNvSpPr txBox="1"/>
            <p:nvPr/>
          </p:nvSpPr>
          <p:spPr>
            <a:xfrm>
              <a:off x="6557881" y="5062358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Calf</a:t>
              </a:r>
              <a:r>
                <a:rPr lang="it-IT" dirty="0"/>
                <a:t> Pump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8CD43CC-133C-81B6-7F05-6C74C7874C14}"/>
                </a:ext>
              </a:extLst>
            </p:cNvPr>
            <p:cNvSpPr txBox="1"/>
            <p:nvPr/>
          </p:nvSpPr>
          <p:spPr>
            <a:xfrm>
              <a:off x="6616134" y="5983162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3 </a:t>
              </a:r>
              <a:r>
                <a:rPr lang="it-IT" dirty="0" err="1"/>
                <a:t>Faucets</a:t>
              </a:r>
              <a:r>
                <a:rPr lang="it-IT" dirty="0"/>
                <a:t>: </a:t>
              </a:r>
              <a:r>
                <a:rPr lang="it-IT" dirty="0" err="1"/>
                <a:t>Res.P</a:t>
              </a:r>
              <a:r>
                <a:rPr lang="it-IT" dirty="0"/>
                <a:t> var.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FD92F053-BFC4-A72D-763A-825E315DC234}"/>
              </a:ext>
            </a:extLst>
          </p:cNvPr>
          <p:cNvSpPr txBox="1"/>
          <p:nvPr/>
        </p:nvSpPr>
        <p:spPr>
          <a:xfrm>
            <a:off x="8460558" y="1526193"/>
            <a:ext cx="20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Cava V: </a:t>
            </a:r>
            <a:r>
              <a:rPr lang="it-IT" dirty="0" err="1"/>
              <a:t>Vol,Press</a:t>
            </a:r>
            <a:endParaRPr lang="it-IT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E17029-6E82-48EE-332B-65F993FE3076}"/>
              </a:ext>
            </a:extLst>
          </p:cNvPr>
          <p:cNvSpPr txBox="1"/>
          <p:nvPr/>
        </p:nvSpPr>
        <p:spPr>
          <a:xfrm>
            <a:off x="8378751" y="994491"/>
            <a:ext cx="181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R. </a:t>
            </a:r>
            <a:r>
              <a:rPr lang="it-IT" dirty="0" err="1"/>
              <a:t>Atr</a:t>
            </a:r>
            <a:r>
              <a:rPr lang="it-IT" dirty="0"/>
              <a:t> </a:t>
            </a:r>
            <a:r>
              <a:rPr lang="it-IT" dirty="0" err="1"/>
              <a:t>Vol</a:t>
            </a:r>
            <a:r>
              <a:rPr lang="it-IT" dirty="0"/>
              <a:t> Press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DDDFB5-A45A-63F0-4A3B-47DF071A425C}"/>
              </a:ext>
            </a:extLst>
          </p:cNvPr>
          <p:cNvSpPr txBox="1"/>
          <p:nvPr/>
        </p:nvSpPr>
        <p:spPr>
          <a:xfrm>
            <a:off x="8460558" y="1935491"/>
            <a:ext cx="13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Card. Pump </a:t>
            </a:r>
            <a:r>
              <a:rPr lang="it-IT" dirty="0" err="1"/>
              <a:t>Seringe</a:t>
            </a:r>
            <a:endParaRPr lang="it-IT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53FBA3-DB8F-0CC2-9230-1D1888A70E43}"/>
              </a:ext>
            </a:extLst>
          </p:cNvPr>
          <p:cNvSpPr txBox="1"/>
          <p:nvPr/>
        </p:nvSpPr>
        <p:spPr>
          <a:xfrm>
            <a:off x="8354428" y="482724"/>
            <a:ext cx="215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Card. Pump </a:t>
            </a:r>
            <a:r>
              <a:rPr lang="it-IT" dirty="0" err="1"/>
              <a:t>valves</a:t>
            </a:r>
            <a:r>
              <a:rPr lang="it-IT" dirty="0"/>
              <a:t>: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258202E-22EF-3F15-C01C-5A60BC9A4BEA}"/>
              </a:ext>
            </a:extLst>
          </p:cNvPr>
          <p:cNvSpPr txBox="1"/>
          <p:nvPr/>
        </p:nvSpPr>
        <p:spPr>
          <a:xfrm>
            <a:off x="8460558" y="2664356"/>
            <a:ext cx="13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Faucet</a:t>
            </a:r>
            <a:endParaRPr lang="it-IT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6AA1035-99C4-6123-F362-0156F48802AF}"/>
              </a:ext>
            </a:extLst>
          </p:cNvPr>
          <p:cNvSpPr txBox="1"/>
          <p:nvPr/>
        </p:nvSpPr>
        <p:spPr>
          <a:xfrm>
            <a:off x="8460558" y="3196678"/>
            <a:ext cx="13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Valve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F7F651-3723-0D4C-3B4E-83374FE8FC6E}"/>
              </a:ext>
            </a:extLst>
          </p:cNvPr>
          <p:cNvSpPr txBox="1"/>
          <p:nvPr/>
        </p:nvSpPr>
        <p:spPr>
          <a:xfrm>
            <a:off x="8473402" y="4137058"/>
            <a:ext cx="222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Pop. </a:t>
            </a:r>
            <a:r>
              <a:rPr lang="it-IT" dirty="0" err="1"/>
              <a:t>Valves</a:t>
            </a:r>
            <a:r>
              <a:rPr lang="it-IT" dirty="0"/>
              <a:t> </a:t>
            </a:r>
            <a:r>
              <a:rPr lang="it-IT" dirty="0" err="1"/>
              <a:t>Faucet</a:t>
            </a:r>
            <a:endParaRPr lang="it-IT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1E04CB5-E406-CBC2-AC7C-0AA28FBC4494}"/>
              </a:ext>
            </a:extLst>
          </p:cNvPr>
          <p:cNvSpPr txBox="1"/>
          <p:nvPr/>
        </p:nvSpPr>
        <p:spPr>
          <a:xfrm>
            <a:off x="8460558" y="3597656"/>
            <a:ext cx="13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Fem. V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4AA74E-915D-C75C-C0B9-DD30CBAB4FC0}"/>
              </a:ext>
            </a:extLst>
          </p:cNvPr>
          <p:cNvSpPr txBox="1"/>
          <p:nvPr/>
        </p:nvSpPr>
        <p:spPr>
          <a:xfrm>
            <a:off x="8495666" y="4638689"/>
            <a:ext cx="15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GSV </a:t>
            </a:r>
            <a:r>
              <a:rPr lang="it-IT" dirty="0" err="1"/>
              <a:t>Vol,Press</a:t>
            </a:r>
            <a:endParaRPr lang="it-IT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7E30110-F8FE-A72E-A747-7431DDBC55DB}"/>
              </a:ext>
            </a:extLst>
          </p:cNvPr>
          <p:cNvSpPr txBox="1"/>
          <p:nvPr/>
        </p:nvSpPr>
        <p:spPr>
          <a:xfrm>
            <a:off x="8495666" y="5121246"/>
            <a:ext cx="13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Calf</a:t>
            </a:r>
            <a:r>
              <a:rPr lang="it-IT" dirty="0"/>
              <a:t> Pump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8C0036F-567B-7D11-2347-B51B4F95C67B}"/>
              </a:ext>
            </a:extLst>
          </p:cNvPr>
          <p:cNvSpPr txBox="1"/>
          <p:nvPr/>
        </p:nvSpPr>
        <p:spPr>
          <a:xfrm>
            <a:off x="8382486" y="5899981"/>
            <a:ext cx="13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 </a:t>
            </a:r>
            <a:r>
              <a:rPr lang="it-IT" dirty="0" err="1"/>
              <a:t>Faucets</a:t>
            </a:r>
            <a:r>
              <a:rPr lang="it-IT" dirty="0"/>
              <a:t>: </a:t>
            </a:r>
            <a:r>
              <a:rPr lang="it-IT" dirty="0" err="1"/>
              <a:t>Res.P</a:t>
            </a:r>
            <a:r>
              <a:rPr lang="it-IT" dirty="0"/>
              <a:t> var.</a:t>
            </a:r>
          </a:p>
        </p:txBody>
      </p:sp>
    </p:spTree>
    <p:extLst>
      <p:ext uri="{BB962C8B-B14F-4D97-AF65-F5344CB8AC3E}">
        <p14:creationId xmlns:p14="http://schemas.microsoft.com/office/powerpoint/2010/main" val="26419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B2402-C796-5725-6CC2-6089A5ABB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3700B3C6-3742-5FA1-4E3B-80BEEABF6DB3}"/>
              </a:ext>
            </a:extLst>
          </p:cNvPr>
          <p:cNvGrpSpPr/>
          <p:nvPr/>
        </p:nvGrpSpPr>
        <p:grpSpPr>
          <a:xfrm>
            <a:off x="769697" y="381153"/>
            <a:ext cx="5192286" cy="6248340"/>
            <a:chOff x="4622369" y="381153"/>
            <a:chExt cx="5192286" cy="624834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7FF2D2DE-0A18-69A6-A325-59909B683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8000"/>
                      </a14:imgEffect>
                      <a14:imgEffect>
                        <a14:colorTemperature colorTemp="6772"/>
                      </a14:imgEffect>
                      <a14:imgEffect>
                        <a14:saturation sat="166000"/>
                      </a14:imgEffect>
                      <a14:imgEffect>
                        <a14:brightnessContrast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1" t="42194" r="47450" b="9704"/>
            <a:stretch/>
          </p:blipFill>
          <p:spPr>
            <a:xfrm>
              <a:off x="4622369" y="381153"/>
              <a:ext cx="3321936" cy="615432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76FA2EB-AFEB-83FE-3350-1C8B82ABEAAE}"/>
                </a:ext>
              </a:extLst>
            </p:cNvPr>
            <p:cNvSpPr txBox="1"/>
            <p:nvPr/>
          </p:nvSpPr>
          <p:spPr>
            <a:xfrm>
              <a:off x="5392027" y="1607127"/>
              <a:ext cx="2069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Cava V: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6C11F4F-8F61-8D1E-3F9F-E5AFB6824509}"/>
                </a:ext>
              </a:extLst>
            </p:cNvPr>
            <p:cNvSpPr txBox="1"/>
            <p:nvPr/>
          </p:nvSpPr>
          <p:spPr>
            <a:xfrm>
              <a:off x="5581372" y="1103746"/>
              <a:ext cx="1692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R. </a:t>
              </a:r>
              <a:r>
                <a:rPr lang="it-IT" dirty="0" err="1"/>
                <a:t>Atr</a:t>
              </a:r>
              <a:r>
                <a:rPr lang="it-IT" dirty="0"/>
                <a:t> </a:t>
              </a:r>
              <a:r>
                <a:rPr lang="it-IT" dirty="0" err="1"/>
                <a:t>Vol.Press</a:t>
              </a:r>
              <a:r>
                <a:rPr lang="it-IT" dirty="0"/>
                <a:t>.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8B326AC-4731-3D0F-89AD-B883FB9B816B}"/>
                </a:ext>
              </a:extLst>
            </p:cNvPr>
            <p:cNvSpPr txBox="1"/>
            <p:nvPr/>
          </p:nvSpPr>
          <p:spPr>
            <a:xfrm>
              <a:off x="6010863" y="2193989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Seringe</a:t>
              </a:r>
              <a:endParaRPr lang="it-IT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B1754C8-361A-8482-7D2F-91E36013BF35}"/>
                </a:ext>
              </a:extLst>
            </p:cNvPr>
            <p:cNvSpPr txBox="1"/>
            <p:nvPr/>
          </p:nvSpPr>
          <p:spPr>
            <a:xfrm>
              <a:off x="5626793" y="482724"/>
              <a:ext cx="2150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valves</a:t>
              </a:r>
              <a:endParaRPr lang="it-IT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DB53559-20BE-7BC5-DB1C-3831C0C7A20A}"/>
                </a:ext>
              </a:extLst>
            </p:cNvPr>
            <p:cNvSpPr txBox="1"/>
            <p:nvPr/>
          </p:nvSpPr>
          <p:spPr>
            <a:xfrm>
              <a:off x="4845816" y="3200863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GSV Valve </a:t>
              </a:r>
              <a:r>
                <a:rPr lang="it-IT" dirty="0" err="1"/>
                <a:t>Faucet</a:t>
              </a:r>
              <a:endParaRPr lang="it-IT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4B30E33-44D1-0758-951F-229ED1376AD9}"/>
                </a:ext>
              </a:extLst>
            </p:cNvPr>
            <p:cNvSpPr txBox="1"/>
            <p:nvPr/>
          </p:nvSpPr>
          <p:spPr>
            <a:xfrm>
              <a:off x="6557880" y="4235570"/>
              <a:ext cx="1578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Pop V. </a:t>
              </a:r>
              <a:r>
                <a:rPr lang="it-IT" dirty="0" err="1"/>
                <a:t>Valves</a:t>
              </a:r>
              <a:r>
                <a:rPr lang="it-IT" dirty="0"/>
                <a:t> </a:t>
              </a:r>
              <a:r>
                <a:rPr lang="it-IT" dirty="0" err="1"/>
                <a:t>Faucet</a:t>
              </a:r>
              <a:r>
                <a:rPr lang="it-IT" dirty="0"/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D737AA2-0735-6309-761F-D1F972329163}"/>
                </a:ext>
              </a:extLst>
            </p:cNvPr>
            <p:cNvSpPr txBox="1"/>
            <p:nvPr/>
          </p:nvSpPr>
          <p:spPr>
            <a:xfrm>
              <a:off x="6283337" y="3381344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Fem. V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C01B795-4D8B-BA8D-E0D8-C9FE6E413232}"/>
                </a:ext>
              </a:extLst>
            </p:cNvPr>
            <p:cNvSpPr txBox="1"/>
            <p:nvPr/>
          </p:nvSpPr>
          <p:spPr>
            <a:xfrm>
              <a:off x="4700604" y="4621190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GSV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66F32B8-A2CB-A8F6-661A-87436F02CA54}"/>
                </a:ext>
              </a:extLst>
            </p:cNvPr>
            <p:cNvSpPr txBox="1"/>
            <p:nvPr/>
          </p:nvSpPr>
          <p:spPr>
            <a:xfrm>
              <a:off x="6557881" y="5062358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Calf</a:t>
              </a:r>
              <a:r>
                <a:rPr lang="it-IT" dirty="0"/>
                <a:t> Pump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E8AA5A5-5F2F-701F-A4A5-9F8DC2635B55}"/>
                </a:ext>
              </a:extLst>
            </p:cNvPr>
            <p:cNvSpPr txBox="1"/>
            <p:nvPr/>
          </p:nvSpPr>
          <p:spPr>
            <a:xfrm>
              <a:off x="6616134" y="5983162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3 </a:t>
              </a:r>
              <a:r>
                <a:rPr lang="it-IT" dirty="0" err="1"/>
                <a:t>Faucets</a:t>
              </a:r>
              <a:r>
                <a:rPr lang="it-IT" dirty="0"/>
                <a:t>: </a:t>
              </a:r>
              <a:r>
                <a:rPr lang="it-IT" dirty="0" err="1"/>
                <a:t>Res.P</a:t>
              </a:r>
              <a:r>
                <a:rPr lang="it-IT" dirty="0"/>
                <a:t> var.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5B3A4FF-1E1D-8CD0-714D-5E393A4DD8C6}"/>
                </a:ext>
              </a:extLst>
            </p:cNvPr>
            <p:cNvSpPr txBox="1"/>
            <p:nvPr/>
          </p:nvSpPr>
          <p:spPr>
            <a:xfrm>
              <a:off x="7127150" y="2230475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Arteries</a:t>
              </a:r>
              <a:r>
                <a:rPr lang="it-IT" dirty="0"/>
                <a:t>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864EBEE-AC20-E7D7-6552-6085E315189E}"/>
                </a:ext>
              </a:extLst>
            </p:cNvPr>
            <p:cNvSpPr txBox="1"/>
            <p:nvPr/>
          </p:nvSpPr>
          <p:spPr>
            <a:xfrm>
              <a:off x="8431809" y="2385407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Arteries</a:t>
              </a:r>
              <a:r>
                <a:rPr lang="it-IT" dirty="0"/>
                <a:t> 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43E9BCC-651B-24AE-6F46-454C06498DA5}"/>
              </a:ext>
            </a:extLst>
          </p:cNvPr>
          <p:cNvSpPr txBox="1"/>
          <p:nvPr/>
        </p:nvSpPr>
        <p:spPr>
          <a:xfrm>
            <a:off x="4607886" y="1526193"/>
            <a:ext cx="435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Cava V: </a:t>
            </a:r>
            <a:r>
              <a:rPr lang="it-IT" dirty="0" err="1"/>
              <a:t>Vol,Press</a:t>
            </a:r>
            <a:r>
              <a:rPr lang="it-IT" dirty="0"/>
              <a:t>: Reservoir </a:t>
            </a:r>
            <a:r>
              <a:rPr lang="it-IT" dirty="0" err="1"/>
              <a:t>effect</a:t>
            </a:r>
            <a:r>
              <a:rPr lang="it-IT" dirty="0"/>
              <a:t>.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DF45C5-8A38-B721-0615-DCA46761C5EC}"/>
              </a:ext>
            </a:extLst>
          </p:cNvPr>
          <p:cNvSpPr txBox="1"/>
          <p:nvPr/>
        </p:nvSpPr>
        <p:spPr>
          <a:xfrm>
            <a:off x="4642994" y="1005894"/>
            <a:ext cx="512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R. </a:t>
            </a:r>
            <a:r>
              <a:rPr lang="it-IT" dirty="0" err="1"/>
              <a:t>Atr</a:t>
            </a:r>
            <a:r>
              <a:rPr lang="it-IT" dirty="0"/>
              <a:t> </a:t>
            </a:r>
            <a:r>
              <a:rPr lang="it-IT" dirty="0" err="1"/>
              <a:t>Vol</a:t>
            </a:r>
            <a:r>
              <a:rPr lang="it-IT" dirty="0"/>
              <a:t> Press: </a:t>
            </a:r>
            <a:r>
              <a:rPr lang="it-IT" dirty="0" err="1"/>
              <a:t>Atrium</a:t>
            </a:r>
            <a:r>
              <a:rPr lang="it-IT" dirty="0"/>
              <a:t> Volume-pressure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171EE0-11A9-EEAE-C5C1-EFB083F96187}"/>
              </a:ext>
            </a:extLst>
          </p:cNvPr>
          <p:cNvSpPr txBox="1"/>
          <p:nvPr/>
        </p:nvSpPr>
        <p:spPr>
          <a:xfrm>
            <a:off x="4607886" y="1935491"/>
            <a:ext cx="5840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Card. Pump . </a:t>
            </a:r>
            <a:r>
              <a:rPr lang="it-IT" dirty="0" err="1"/>
              <a:t>Seringe</a:t>
            </a:r>
            <a:r>
              <a:rPr lang="it-IT" dirty="0"/>
              <a:t> : hand </a:t>
            </a:r>
            <a:r>
              <a:rPr lang="it-IT" dirty="0" err="1"/>
              <a:t>push</a:t>
            </a:r>
            <a:r>
              <a:rPr lang="it-IT" dirty="0"/>
              <a:t>-pull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mimicking</a:t>
            </a:r>
            <a:endParaRPr lang="it-IT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A8BE888-AD2C-FEBC-2D2E-48E065717D74}"/>
              </a:ext>
            </a:extLst>
          </p:cNvPr>
          <p:cNvSpPr txBox="1"/>
          <p:nvPr/>
        </p:nvSpPr>
        <p:spPr>
          <a:xfrm>
            <a:off x="4657324" y="482724"/>
            <a:ext cx="512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Card. Pump :</a:t>
            </a:r>
            <a:r>
              <a:rPr lang="it-IT" dirty="0" err="1"/>
              <a:t>valves</a:t>
            </a:r>
            <a:endParaRPr lang="it-IT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3FAC8A-A14E-BEFF-56F5-137B512D2773}"/>
              </a:ext>
            </a:extLst>
          </p:cNvPr>
          <p:cNvSpPr txBox="1"/>
          <p:nvPr/>
        </p:nvSpPr>
        <p:spPr>
          <a:xfrm>
            <a:off x="4632604" y="2713031"/>
            <a:ext cx="753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GSV valve </a:t>
            </a:r>
            <a:r>
              <a:rPr lang="it-IT" dirty="0" err="1"/>
              <a:t>faucet</a:t>
            </a:r>
            <a:r>
              <a:rPr lang="it-IT" dirty="0"/>
              <a:t> : stop, </a:t>
            </a:r>
            <a:r>
              <a:rPr lang="it-IT" dirty="0" err="1"/>
              <a:t>incompetence</a:t>
            </a:r>
            <a:r>
              <a:rPr lang="it-IT" dirty="0"/>
              <a:t> : </a:t>
            </a:r>
            <a:r>
              <a:rPr lang="it-IT" dirty="0" err="1"/>
              <a:t>mimicking</a:t>
            </a:r>
            <a:r>
              <a:rPr lang="it-IT" dirty="0"/>
              <a:t> </a:t>
            </a:r>
            <a:r>
              <a:rPr lang="it-IT" dirty="0" err="1"/>
              <a:t>closed</a:t>
            </a:r>
            <a:r>
              <a:rPr lang="it-IT" dirty="0"/>
              <a:t> shunts and open </a:t>
            </a:r>
            <a:r>
              <a:rPr lang="it-IT" dirty="0" err="1"/>
              <a:t>vicarious</a:t>
            </a:r>
            <a:r>
              <a:rPr lang="it-IT" dirty="0"/>
              <a:t> shunts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8546547-21A7-990C-4B68-64E083EBDA0C}"/>
              </a:ext>
            </a:extLst>
          </p:cNvPr>
          <p:cNvSpPr txBox="1"/>
          <p:nvPr/>
        </p:nvSpPr>
        <p:spPr>
          <a:xfrm>
            <a:off x="4596425" y="3419911"/>
            <a:ext cx="395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Valve: </a:t>
            </a:r>
            <a:r>
              <a:rPr lang="it-IT" dirty="0" err="1"/>
              <a:t>compotent</a:t>
            </a:r>
            <a:r>
              <a:rPr lang="it-IT" dirty="0"/>
              <a:t> and </a:t>
            </a:r>
            <a:r>
              <a:rPr lang="it-IT" dirty="0" err="1"/>
              <a:t>incompetent</a:t>
            </a:r>
            <a:r>
              <a:rPr lang="it-IT" dirty="0"/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AD5D10B-B629-56CC-034C-DB6BCB321470}"/>
              </a:ext>
            </a:extLst>
          </p:cNvPr>
          <p:cNvSpPr txBox="1"/>
          <p:nvPr/>
        </p:nvSpPr>
        <p:spPr>
          <a:xfrm>
            <a:off x="4657324" y="4148260"/>
            <a:ext cx="748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 V. </a:t>
            </a:r>
            <a:r>
              <a:rPr lang="it-IT" dirty="0" err="1"/>
              <a:t>Valves</a:t>
            </a:r>
            <a:r>
              <a:rPr lang="it-IT" dirty="0"/>
              <a:t> </a:t>
            </a:r>
            <a:r>
              <a:rPr lang="it-IT" dirty="0" err="1"/>
              <a:t>Faucet</a:t>
            </a:r>
            <a:r>
              <a:rPr lang="it-IT" dirty="0"/>
              <a:t>:. </a:t>
            </a:r>
            <a:r>
              <a:rPr lang="fr-FR" dirty="0" err="1"/>
              <a:t>Mimicking</a:t>
            </a:r>
            <a:r>
              <a:rPr lang="fr-FR" dirty="0"/>
              <a:t>. Block, </a:t>
            </a:r>
            <a:r>
              <a:rPr lang="fr-FR" dirty="0" err="1"/>
              <a:t>incompetnece</a:t>
            </a:r>
            <a:r>
              <a:rPr lang="fr-FR" dirty="0"/>
              <a:t> Open </a:t>
            </a:r>
            <a:r>
              <a:rPr lang="fr-FR" dirty="0" err="1"/>
              <a:t>vicarious</a:t>
            </a:r>
            <a:r>
              <a:rPr lang="fr-FR" dirty="0"/>
              <a:t> Shunts</a:t>
            </a:r>
            <a:endParaRPr lang="it-IT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900178E-66C1-7016-03CC-26B0D97B37C9}"/>
              </a:ext>
            </a:extLst>
          </p:cNvPr>
          <p:cNvSpPr txBox="1"/>
          <p:nvPr/>
        </p:nvSpPr>
        <p:spPr>
          <a:xfrm>
            <a:off x="4579137" y="3738857"/>
            <a:ext cx="379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Fem. V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1180871-6BFC-E3EC-58C9-2E7B18DCEFF4}"/>
              </a:ext>
            </a:extLst>
          </p:cNvPr>
          <p:cNvSpPr txBox="1"/>
          <p:nvPr/>
        </p:nvSpPr>
        <p:spPr>
          <a:xfrm>
            <a:off x="4642994" y="4638690"/>
            <a:ext cx="629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GSV </a:t>
            </a:r>
            <a:r>
              <a:rPr lang="it-IT" dirty="0" err="1"/>
              <a:t>Vol,Press</a:t>
            </a:r>
            <a:r>
              <a:rPr lang="it-IT" dirty="0"/>
              <a:t>: Balloon Volume Pressure </a:t>
            </a:r>
            <a:r>
              <a:rPr lang="it-IT" dirty="0" err="1"/>
              <a:t>variation</a:t>
            </a:r>
            <a:r>
              <a:rPr lang="it-IT" dirty="0"/>
              <a:t> </a:t>
            </a:r>
            <a:r>
              <a:rPr lang="it-IT" dirty="0" err="1"/>
              <a:t>asseessment</a:t>
            </a:r>
            <a:r>
              <a:rPr lang="it-IT" dirty="0"/>
              <a:t>  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0D2ADE2-A122-CFC1-E8C5-E8D3A8CEA0D8}"/>
              </a:ext>
            </a:extLst>
          </p:cNvPr>
          <p:cNvSpPr txBox="1"/>
          <p:nvPr/>
        </p:nvSpPr>
        <p:spPr>
          <a:xfrm>
            <a:off x="4642994" y="5121246"/>
            <a:ext cx="714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Calf</a:t>
            </a:r>
            <a:r>
              <a:rPr lang="it-IT" dirty="0"/>
              <a:t> Pump: Hand Press-release </a:t>
            </a:r>
            <a:r>
              <a:rPr lang="it-IT" dirty="0" err="1"/>
              <a:t>systole</a:t>
            </a:r>
            <a:r>
              <a:rPr lang="it-IT" dirty="0"/>
              <a:t>-diastole </a:t>
            </a:r>
            <a:r>
              <a:rPr lang="it-IT" dirty="0" err="1"/>
              <a:t>mimicking</a:t>
            </a:r>
            <a:endParaRPr lang="it-IT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F903E09-0E18-AD93-5B63-FBE4DDA9DA32}"/>
              </a:ext>
            </a:extLst>
          </p:cNvPr>
          <p:cNvSpPr txBox="1"/>
          <p:nvPr/>
        </p:nvSpPr>
        <p:spPr>
          <a:xfrm>
            <a:off x="4529814" y="5899981"/>
            <a:ext cx="554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 </a:t>
            </a:r>
            <a:r>
              <a:rPr lang="it-IT" dirty="0" err="1"/>
              <a:t>Faucets</a:t>
            </a:r>
            <a:r>
              <a:rPr lang="it-IT" dirty="0"/>
              <a:t> opening </a:t>
            </a:r>
            <a:r>
              <a:rPr lang="it-IT" dirty="0" err="1"/>
              <a:t>variation</a:t>
            </a:r>
            <a:r>
              <a:rPr lang="it-IT" dirty="0"/>
              <a:t>: </a:t>
            </a:r>
            <a:r>
              <a:rPr lang="it-IT" dirty="0" err="1"/>
              <a:t>Res.P</a:t>
            </a:r>
            <a:r>
              <a:rPr lang="it-IT" dirty="0"/>
              <a:t> var. </a:t>
            </a:r>
            <a:r>
              <a:rPr lang="it-IT" dirty="0" err="1"/>
              <a:t>Residual</a:t>
            </a:r>
            <a:r>
              <a:rPr lang="it-IT" dirty="0"/>
              <a:t> volume-pressure </a:t>
            </a:r>
            <a:r>
              <a:rPr lang="it-IT" dirty="0" err="1"/>
              <a:t>variation</a:t>
            </a:r>
            <a:r>
              <a:rPr lang="it-IT" dirty="0"/>
              <a:t> in deep </a:t>
            </a:r>
            <a:r>
              <a:rPr lang="it-IT" dirty="0" err="1"/>
              <a:t>veins</a:t>
            </a:r>
            <a:r>
              <a:rPr lang="it-IT" dirty="0"/>
              <a:t> and/or GSV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A1743A-94B4-97F7-631D-AC6211B84E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457" r="37148"/>
          <a:stretch/>
        </p:blipFill>
        <p:spPr>
          <a:xfrm rot="19655485">
            <a:off x="3216192" y="2674969"/>
            <a:ext cx="360879" cy="14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FC8039DF-E7D5-4D23-F001-A6F9CC3CF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84963"/>
              </p:ext>
            </p:extLst>
          </p:nvPr>
        </p:nvGraphicFramePr>
        <p:xfrm>
          <a:off x="-6205594" y="1330225"/>
          <a:ext cx="17296130" cy="309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t d’environnement du Gestionnaire de liaisons" showAsIcon="1" r:id="rId2" imgW="2895458" imgH="517956" progId="Package">
                  <p:embed/>
                </p:oleObj>
              </mc:Choice>
              <mc:Fallback>
                <p:oleObj name="Objet d’environnement du Gestionnaire de liaisons" showAsIcon="1" r:id="rId2" imgW="2895458" imgH="51795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205594" y="1330225"/>
                        <a:ext cx="17296130" cy="3091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91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491E427-0709-78D1-77CD-748D07E06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5" y="134601"/>
            <a:ext cx="4346932" cy="6602324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C3C91E22-79FF-F697-0672-21F7A5944461}"/>
              </a:ext>
            </a:extLst>
          </p:cNvPr>
          <p:cNvGrpSpPr/>
          <p:nvPr/>
        </p:nvGrpSpPr>
        <p:grpSpPr>
          <a:xfrm>
            <a:off x="6599191" y="1004808"/>
            <a:ext cx="3117948" cy="4128998"/>
            <a:chOff x="4020114" y="1016531"/>
            <a:chExt cx="3117948" cy="4128998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2542E56-7B89-F27E-8421-39EBCC67BCC5}"/>
                </a:ext>
              </a:extLst>
            </p:cNvPr>
            <p:cNvSpPr/>
            <p:nvPr/>
          </p:nvSpPr>
          <p:spPr>
            <a:xfrm>
              <a:off x="4036346" y="1016531"/>
              <a:ext cx="3101716" cy="2586962"/>
            </a:xfrm>
            <a:custGeom>
              <a:avLst/>
              <a:gdLst>
                <a:gd name="connsiteX0" fmla="*/ 416620 w 3101716"/>
                <a:gd name="connsiteY0" fmla="*/ 2538267 h 2586962"/>
                <a:gd name="connsiteX1" fmla="*/ 367924 w 3101716"/>
                <a:gd name="connsiteY1" fmla="*/ 2478749 h 2586962"/>
                <a:gd name="connsiteX2" fmla="*/ 351692 w 3101716"/>
                <a:gd name="connsiteY2" fmla="*/ 2440875 h 2586962"/>
                <a:gd name="connsiteX3" fmla="*/ 362513 w 3101716"/>
                <a:gd name="connsiteY3" fmla="*/ 2397590 h 2586962"/>
                <a:gd name="connsiteX4" fmla="*/ 346281 w 3101716"/>
                <a:gd name="connsiteY4" fmla="*/ 2408411 h 2586962"/>
                <a:gd name="connsiteX5" fmla="*/ 292175 w 3101716"/>
                <a:gd name="connsiteY5" fmla="*/ 2424643 h 2586962"/>
                <a:gd name="connsiteX6" fmla="*/ 259711 w 3101716"/>
                <a:gd name="connsiteY6" fmla="*/ 2419232 h 2586962"/>
                <a:gd name="connsiteX7" fmla="*/ 254300 w 3101716"/>
                <a:gd name="connsiteY7" fmla="*/ 2332662 h 2586962"/>
                <a:gd name="connsiteX8" fmla="*/ 259711 w 3101716"/>
                <a:gd name="connsiteY8" fmla="*/ 2305609 h 2586962"/>
                <a:gd name="connsiteX9" fmla="*/ 286764 w 3101716"/>
                <a:gd name="connsiteY9" fmla="*/ 2289377 h 2586962"/>
                <a:gd name="connsiteX10" fmla="*/ 243479 w 3101716"/>
                <a:gd name="connsiteY10" fmla="*/ 2246091 h 2586962"/>
                <a:gd name="connsiteX11" fmla="*/ 135266 w 3101716"/>
                <a:gd name="connsiteY11" fmla="*/ 2202806 h 2586962"/>
                <a:gd name="connsiteX12" fmla="*/ 146087 w 3101716"/>
                <a:gd name="connsiteY12" fmla="*/ 2127057 h 2586962"/>
                <a:gd name="connsiteX13" fmla="*/ 59517 w 3101716"/>
                <a:gd name="connsiteY13" fmla="*/ 2062129 h 2586962"/>
                <a:gd name="connsiteX14" fmla="*/ 48695 w 3101716"/>
                <a:gd name="connsiteY14" fmla="*/ 2051308 h 2586962"/>
                <a:gd name="connsiteX15" fmla="*/ 37874 w 3101716"/>
                <a:gd name="connsiteY15" fmla="*/ 1899810 h 2586962"/>
                <a:gd name="connsiteX16" fmla="*/ 27053 w 3101716"/>
                <a:gd name="connsiteY16" fmla="*/ 1613045 h 2586962"/>
                <a:gd name="connsiteX17" fmla="*/ 16232 w 3101716"/>
                <a:gd name="connsiteY17" fmla="*/ 1580581 h 2586962"/>
                <a:gd name="connsiteX18" fmla="*/ 0 w 3101716"/>
                <a:gd name="connsiteY18" fmla="*/ 1521064 h 2586962"/>
                <a:gd name="connsiteX19" fmla="*/ 10821 w 3101716"/>
                <a:gd name="connsiteY19" fmla="*/ 1272174 h 2586962"/>
                <a:gd name="connsiteX20" fmla="*/ 27053 w 3101716"/>
                <a:gd name="connsiteY20" fmla="*/ 1169372 h 2586962"/>
                <a:gd name="connsiteX21" fmla="*/ 32463 w 3101716"/>
                <a:gd name="connsiteY21" fmla="*/ 1142319 h 2586962"/>
                <a:gd name="connsiteX22" fmla="*/ 59517 w 3101716"/>
                <a:gd name="connsiteY22" fmla="*/ 996231 h 2586962"/>
                <a:gd name="connsiteX23" fmla="*/ 75749 w 3101716"/>
                <a:gd name="connsiteY23" fmla="*/ 958357 h 2586962"/>
                <a:gd name="connsiteX24" fmla="*/ 81159 w 3101716"/>
                <a:gd name="connsiteY24" fmla="*/ 936714 h 2586962"/>
                <a:gd name="connsiteX25" fmla="*/ 119034 w 3101716"/>
                <a:gd name="connsiteY25" fmla="*/ 882607 h 2586962"/>
                <a:gd name="connsiteX26" fmla="*/ 156908 w 3101716"/>
                <a:gd name="connsiteY26" fmla="*/ 823090 h 2586962"/>
                <a:gd name="connsiteX27" fmla="*/ 178551 w 3101716"/>
                <a:gd name="connsiteY27" fmla="*/ 785216 h 2586962"/>
                <a:gd name="connsiteX28" fmla="*/ 211015 w 3101716"/>
                <a:gd name="connsiteY28" fmla="*/ 736520 h 2586962"/>
                <a:gd name="connsiteX29" fmla="*/ 238068 w 3101716"/>
                <a:gd name="connsiteY29" fmla="*/ 666181 h 2586962"/>
                <a:gd name="connsiteX30" fmla="*/ 243479 w 3101716"/>
                <a:gd name="connsiteY30" fmla="*/ 644539 h 2586962"/>
                <a:gd name="connsiteX31" fmla="*/ 259711 w 3101716"/>
                <a:gd name="connsiteY31" fmla="*/ 612075 h 2586962"/>
                <a:gd name="connsiteX32" fmla="*/ 357103 w 3101716"/>
                <a:gd name="connsiteY32" fmla="*/ 465987 h 2586962"/>
                <a:gd name="connsiteX33" fmla="*/ 459905 w 3101716"/>
                <a:gd name="connsiteY33" fmla="*/ 368596 h 2586962"/>
                <a:gd name="connsiteX34" fmla="*/ 530243 w 3101716"/>
                <a:gd name="connsiteY34" fmla="*/ 303668 h 2586962"/>
                <a:gd name="connsiteX35" fmla="*/ 546475 w 3101716"/>
                <a:gd name="connsiteY35" fmla="*/ 287436 h 2586962"/>
                <a:gd name="connsiteX36" fmla="*/ 611403 w 3101716"/>
                <a:gd name="connsiteY36" fmla="*/ 249561 h 2586962"/>
                <a:gd name="connsiteX37" fmla="*/ 681742 w 3101716"/>
                <a:gd name="connsiteY37" fmla="*/ 244151 h 2586962"/>
                <a:gd name="connsiteX38" fmla="*/ 822418 w 3101716"/>
                <a:gd name="connsiteY38" fmla="*/ 195455 h 2586962"/>
                <a:gd name="connsiteX39" fmla="*/ 838650 w 3101716"/>
                <a:gd name="connsiteY39" fmla="*/ 190044 h 2586962"/>
                <a:gd name="connsiteX40" fmla="*/ 925221 w 3101716"/>
                <a:gd name="connsiteY40" fmla="*/ 135938 h 2586962"/>
                <a:gd name="connsiteX41" fmla="*/ 984738 w 3101716"/>
                <a:gd name="connsiteY41" fmla="*/ 114295 h 2586962"/>
                <a:gd name="connsiteX42" fmla="*/ 1044255 w 3101716"/>
                <a:gd name="connsiteY42" fmla="*/ 81831 h 2586962"/>
                <a:gd name="connsiteX43" fmla="*/ 1082130 w 3101716"/>
                <a:gd name="connsiteY43" fmla="*/ 71010 h 2586962"/>
                <a:gd name="connsiteX44" fmla="*/ 1125415 w 3101716"/>
                <a:gd name="connsiteY44" fmla="*/ 54778 h 2586962"/>
                <a:gd name="connsiteX45" fmla="*/ 1206575 w 3101716"/>
                <a:gd name="connsiteY45" fmla="*/ 22314 h 2586962"/>
                <a:gd name="connsiteX46" fmla="*/ 1698944 w 3101716"/>
                <a:gd name="connsiteY46" fmla="*/ 671 h 2586962"/>
                <a:gd name="connsiteX47" fmla="*/ 1845032 w 3101716"/>
                <a:gd name="connsiteY47" fmla="*/ 6082 h 2586962"/>
                <a:gd name="connsiteX48" fmla="*/ 1866674 w 3101716"/>
                <a:gd name="connsiteY48" fmla="*/ 38546 h 2586962"/>
                <a:gd name="connsiteX49" fmla="*/ 1893727 w 3101716"/>
                <a:gd name="connsiteY49" fmla="*/ 76420 h 2586962"/>
                <a:gd name="connsiteX50" fmla="*/ 2012762 w 3101716"/>
                <a:gd name="connsiteY50" fmla="*/ 108884 h 2586962"/>
                <a:gd name="connsiteX51" fmla="*/ 2104743 w 3101716"/>
                <a:gd name="connsiteY51" fmla="*/ 125116 h 2586962"/>
                <a:gd name="connsiteX52" fmla="*/ 2120975 w 3101716"/>
                <a:gd name="connsiteY52" fmla="*/ 130527 h 2586962"/>
                <a:gd name="connsiteX53" fmla="*/ 2148028 w 3101716"/>
                <a:gd name="connsiteY53" fmla="*/ 135938 h 2586962"/>
                <a:gd name="connsiteX54" fmla="*/ 2299526 w 3101716"/>
                <a:gd name="connsiteY54" fmla="*/ 173812 h 2586962"/>
                <a:gd name="connsiteX55" fmla="*/ 2331990 w 3101716"/>
                <a:gd name="connsiteY55" fmla="*/ 217097 h 2586962"/>
                <a:gd name="connsiteX56" fmla="*/ 2337401 w 3101716"/>
                <a:gd name="connsiteY56" fmla="*/ 233329 h 2586962"/>
                <a:gd name="connsiteX57" fmla="*/ 2348222 w 3101716"/>
                <a:gd name="connsiteY57" fmla="*/ 249561 h 2586962"/>
                <a:gd name="connsiteX58" fmla="*/ 2364454 w 3101716"/>
                <a:gd name="connsiteY58" fmla="*/ 303668 h 2586962"/>
                <a:gd name="connsiteX59" fmla="*/ 2375275 w 3101716"/>
                <a:gd name="connsiteY59" fmla="*/ 346953 h 2586962"/>
                <a:gd name="connsiteX60" fmla="*/ 2391507 w 3101716"/>
                <a:gd name="connsiteY60" fmla="*/ 417291 h 2586962"/>
                <a:gd name="connsiteX61" fmla="*/ 2407739 w 3101716"/>
                <a:gd name="connsiteY61" fmla="*/ 482219 h 2586962"/>
                <a:gd name="connsiteX62" fmla="*/ 2423971 w 3101716"/>
                <a:gd name="connsiteY62" fmla="*/ 487630 h 2586962"/>
                <a:gd name="connsiteX63" fmla="*/ 2699914 w 3101716"/>
                <a:gd name="connsiteY63" fmla="*/ 509273 h 2586962"/>
                <a:gd name="connsiteX64" fmla="*/ 2732378 w 3101716"/>
                <a:gd name="connsiteY64" fmla="*/ 552558 h 2586962"/>
                <a:gd name="connsiteX65" fmla="*/ 2743200 w 3101716"/>
                <a:gd name="connsiteY65" fmla="*/ 568790 h 2586962"/>
                <a:gd name="connsiteX66" fmla="*/ 2770253 w 3101716"/>
                <a:gd name="connsiteY66" fmla="*/ 601254 h 2586962"/>
                <a:gd name="connsiteX67" fmla="*/ 2808127 w 3101716"/>
                <a:gd name="connsiteY67" fmla="*/ 655360 h 2586962"/>
                <a:gd name="connsiteX68" fmla="*/ 2835181 w 3101716"/>
                <a:gd name="connsiteY68" fmla="*/ 677003 h 2586962"/>
                <a:gd name="connsiteX69" fmla="*/ 2846002 w 3101716"/>
                <a:gd name="connsiteY69" fmla="*/ 693235 h 2586962"/>
                <a:gd name="connsiteX70" fmla="*/ 2883876 w 3101716"/>
                <a:gd name="connsiteY70" fmla="*/ 736520 h 2586962"/>
                <a:gd name="connsiteX71" fmla="*/ 2948804 w 3101716"/>
                <a:gd name="connsiteY71" fmla="*/ 839322 h 2586962"/>
                <a:gd name="connsiteX72" fmla="*/ 2981268 w 3101716"/>
                <a:gd name="connsiteY72" fmla="*/ 898839 h 2586962"/>
                <a:gd name="connsiteX73" fmla="*/ 2992090 w 3101716"/>
                <a:gd name="connsiteY73" fmla="*/ 915071 h 2586962"/>
                <a:gd name="connsiteX74" fmla="*/ 3002911 w 3101716"/>
                <a:gd name="connsiteY74" fmla="*/ 936714 h 2586962"/>
                <a:gd name="connsiteX75" fmla="*/ 3024553 w 3101716"/>
                <a:gd name="connsiteY75" fmla="*/ 963767 h 2586962"/>
                <a:gd name="connsiteX76" fmla="*/ 3029964 w 3101716"/>
                <a:gd name="connsiteY76" fmla="*/ 979999 h 2586962"/>
                <a:gd name="connsiteX77" fmla="*/ 3046196 w 3101716"/>
                <a:gd name="connsiteY77" fmla="*/ 1034106 h 2586962"/>
                <a:gd name="connsiteX78" fmla="*/ 3057017 w 3101716"/>
                <a:gd name="connsiteY78" fmla="*/ 1055748 h 2586962"/>
                <a:gd name="connsiteX79" fmla="*/ 3084071 w 3101716"/>
                <a:gd name="connsiteY79" fmla="*/ 1147729 h 2586962"/>
                <a:gd name="connsiteX80" fmla="*/ 3094892 w 3101716"/>
                <a:gd name="connsiteY80" fmla="*/ 1196425 h 2586962"/>
                <a:gd name="connsiteX81" fmla="*/ 3094892 w 3101716"/>
                <a:gd name="connsiteY81" fmla="*/ 1677973 h 2586962"/>
                <a:gd name="connsiteX82" fmla="*/ 3073249 w 3101716"/>
                <a:gd name="connsiteY82" fmla="*/ 1683384 h 2586962"/>
                <a:gd name="connsiteX83" fmla="*/ 2889287 w 3101716"/>
                <a:gd name="connsiteY83" fmla="*/ 1661741 h 2586962"/>
                <a:gd name="connsiteX84" fmla="*/ 2862234 w 3101716"/>
                <a:gd name="connsiteY84" fmla="*/ 1629277 h 2586962"/>
                <a:gd name="connsiteX85" fmla="*/ 2835181 w 3101716"/>
                <a:gd name="connsiteY85" fmla="*/ 1607635 h 2586962"/>
                <a:gd name="connsiteX86" fmla="*/ 2813538 w 3101716"/>
                <a:gd name="connsiteY86" fmla="*/ 1585992 h 2586962"/>
                <a:gd name="connsiteX87" fmla="*/ 2802717 w 3101716"/>
                <a:gd name="connsiteY87" fmla="*/ 1558939 h 2586962"/>
                <a:gd name="connsiteX88" fmla="*/ 2791895 w 3101716"/>
                <a:gd name="connsiteY88" fmla="*/ 1542707 h 2586962"/>
                <a:gd name="connsiteX89" fmla="*/ 2754021 w 3101716"/>
                <a:gd name="connsiteY89" fmla="*/ 1450726 h 2586962"/>
                <a:gd name="connsiteX90" fmla="*/ 2721557 w 3101716"/>
                <a:gd name="connsiteY90" fmla="*/ 1423673 h 2586962"/>
                <a:gd name="connsiteX91" fmla="*/ 2689093 w 3101716"/>
                <a:gd name="connsiteY91" fmla="*/ 1407441 h 2586962"/>
                <a:gd name="connsiteX92" fmla="*/ 2597112 w 3101716"/>
                <a:gd name="connsiteY92" fmla="*/ 1347923 h 2586962"/>
                <a:gd name="connsiteX93" fmla="*/ 2570059 w 3101716"/>
                <a:gd name="connsiteY93" fmla="*/ 1272174 h 2586962"/>
                <a:gd name="connsiteX94" fmla="*/ 2548416 w 3101716"/>
                <a:gd name="connsiteY94" fmla="*/ 1234300 h 2586962"/>
                <a:gd name="connsiteX95" fmla="*/ 2537595 w 3101716"/>
                <a:gd name="connsiteY95" fmla="*/ 1218068 h 2586962"/>
                <a:gd name="connsiteX96" fmla="*/ 2521363 w 3101716"/>
                <a:gd name="connsiteY96" fmla="*/ 1207247 h 2586962"/>
                <a:gd name="connsiteX97" fmla="*/ 2483488 w 3101716"/>
                <a:gd name="connsiteY97" fmla="*/ 1180193 h 2586962"/>
                <a:gd name="connsiteX98" fmla="*/ 2456435 w 3101716"/>
                <a:gd name="connsiteY98" fmla="*/ 1099033 h 2586962"/>
                <a:gd name="connsiteX99" fmla="*/ 2434792 w 3101716"/>
                <a:gd name="connsiteY99" fmla="*/ 958357 h 2586962"/>
                <a:gd name="connsiteX100" fmla="*/ 2386097 w 3101716"/>
                <a:gd name="connsiteY100" fmla="*/ 888018 h 2586962"/>
                <a:gd name="connsiteX101" fmla="*/ 2380686 w 3101716"/>
                <a:gd name="connsiteY101" fmla="*/ 839322 h 2586962"/>
                <a:gd name="connsiteX102" fmla="*/ 2375275 w 3101716"/>
                <a:gd name="connsiteY102" fmla="*/ 823090 h 2586962"/>
                <a:gd name="connsiteX103" fmla="*/ 2369865 w 3101716"/>
                <a:gd name="connsiteY103" fmla="*/ 649949 h 2586962"/>
                <a:gd name="connsiteX104" fmla="*/ 2337401 w 3101716"/>
                <a:gd name="connsiteY104" fmla="*/ 595843 h 2586962"/>
                <a:gd name="connsiteX105" fmla="*/ 2331990 w 3101716"/>
                <a:gd name="connsiteY105" fmla="*/ 579611 h 2586962"/>
                <a:gd name="connsiteX106" fmla="*/ 2304937 w 3101716"/>
                <a:gd name="connsiteY106" fmla="*/ 530915 h 2586962"/>
                <a:gd name="connsiteX107" fmla="*/ 2294116 w 3101716"/>
                <a:gd name="connsiteY107" fmla="*/ 514683 h 2586962"/>
                <a:gd name="connsiteX108" fmla="*/ 2229188 w 3101716"/>
                <a:gd name="connsiteY108" fmla="*/ 465987 h 2586962"/>
                <a:gd name="connsiteX109" fmla="*/ 2191313 w 3101716"/>
                <a:gd name="connsiteY109" fmla="*/ 444345 h 2586962"/>
                <a:gd name="connsiteX110" fmla="*/ 2115564 w 3101716"/>
                <a:gd name="connsiteY110" fmla="*/ 422702 h 2586962"/>
                <a:gd name="connsiteX111" fmla="*/ 1964066 w 3101716"/>
                <a:gd name="connsiteY111" fmla="*/ 433523 h 2586962"/>
                <a:gd name="connsiteX112" fmla="*/ 1947834 w 3101716"/>
                <a:gd name="connsiteY112" fmla="*/ 438934 h 2586962"/>
                <a:gd name="connsiteX113" fmla="*/ 1893727 w 3101716"/>
                <a:gd name="connsiteY113" fmla="*/ 449755 h 2586962"/>
                <a:gd name="connsiteX114" fmla="*/ 1639427 w 3101716"/>
                <a:gd name="connsiteY114" fmla="*/ 444345 h 2586962"/>
                <a:gd name="connsiteX115" fmla="*/ 1574499 w 3101716"/>
                <a:gd name="connsiteY115" fmla="*/ 455166 h 2586962"/>
                <a:gd name="connsiteX116" fmla="*/ 1520392 w 3101716"/>
                <a:gd name="connsiteY116" fmla="*/ 493041 h 2586962"/>
                <a:gd name="connsiteX117" fmla="*/ 1439233 w 3101716"/>
                <a:gd name="connsiteY117" fmla="*/ 525505 h 2586962"/>
                <a:gd name="connsiteX118" fmla="*/ 1385126 w 3101716"/>
                <a:gd name="connsiteY118" fmla="*/ 536326 h 2586962"/>
                <a:gd name="connsiteX119" fmla="*/ 1233628 w 3101716"/>
                <a:gd name="connsiteY119" fmla="*/ 503862 h 2586962"/>
                <a:gd name="connsiteX120" fmla="*/ 1190343 w 3101716"/>
                <a:gd name="connsiteY120" fmla="*/ 498451 h 2586962"/>
                <a:gd name="connsiteX121" fmla="*/ 1082130 w 3101716"/>
                <a:gd name="connsiteY121" fmla="*/ 482219 h 2586962"/>
                <a:gd name="connsiteX122" fmla="*/ 990149 w 3101716"/>
                <a:gd name="connsiteY122" fmla="*/ 493041 h 2586962"/>
                <a:gd name="connsiteX123" fmla="*/ 946863 w 3101716"/>
                <a:gd name="connsiteY123" fmla="*/ 514683 h 2586962"/>
                <a:gd name="connsiteX124" fmla="*/ 925221 w 3101716"/>
                <a:gd name="connsiteY124" fmla="*/ 525505 h 2586962"/>
                <a:gd name="connsiteX125" fmla="*/ 854882 w 3101716"/>
                <a:gd name="connsiteY125" fmla="*/ 574200 h 2586962"/>
                <a:gd name="connsiteX126" fmla="*/ 800776 w 3101716"/>
                <a:gd name="connsiteY126" fmla="*/ 601254 h 2586962"/>
                <a:gd name="connsiteX127" fmla="*/ 752080 w 3101716"/>
                <a:gd name="connsiteY127" fmla="*/ 639128 h 2586962"/>
                <a:gd name="connsiteX128" fmla="*/ 676331 w 3101716"/>
                <a:gd name="connsiteY128" fmla="*/ 698645 h 2586962"/>
                <a:gd name="connsiteX129" fmla="*/ 589761 w 3101716"/>
                <a:gd name="connsiteY129" fmla="*/ 790626 h 2586962"/>
                <a:gd name="connsiteX130" fmla="*/ 546475 w 3101716"/>
                <a:gd name="connsiteY130" fmla="*/ 877197 h 2586962"/>
                <a:gd name="connsiteX131" fmla="*/ 497779 w 3101716"/>
                <a:gd name="connsiteY131" fmla="*/ 969178 h 2586962"/>
                <a:gd name="connsiteX132" fmla="*/ 459905 w 3101716"/>
                <a:gd name="connsiteY132" fmla="*/ 1012463 h 2586962"/>
                <a:gd name="connsiteX133" fmla="*/ 378745 w 3101716"/>
                <a:gd name="connsiteY133" fmla="*/ 1120676 h 2586962"/>
                <a:gd name="connsiteX134" fmla="*/ 357103 w 3101716"/>
                <a:gd name="connsiteY134" fmla="*/ 1147729 h 2586962"/>
                <a:gd name="connsiteX135" fmla="*/ 340871 w 3101716"/>
                <a:gd name="connsiteY135" fmla="*/ 1207247 h 2586962"/>
                <a:gd name="connsiteX136" fmla="*/ 335460 w 3101716"/>
                <a:gd name="connsiteY136" fmla="*/ 1239710 h 2586962"/>
                <a:gd name="connsiteX137" fmla="*/ 324639 w 3101716"/>
                <a:gd name="connsiteY137" fmla="*/ 1667152 h 2586962"/>
                <a:gd name="connsiteX138" fmla="*/ 319228 w 3101716"/>
                <a:gd name="connsiteY138" fmla="*/ 1742901 h 2586962"/>
                <a:gd name="connsiteX139" fmla="*/ 330049 w 3101716"/>
                <a:gd name="connsiteY139" fmla="*/ 2008023 h 2586962"/>
                <a:gd name="connsiteX140" fmla="*/ 340871 w 3101716"/>
                <a:gd name="connsiteY140" fmla="*/ 2056719 h 2586962"/>
                <a:gd name="connsiteX141" fmla="*/ 357103 w 3101716"/>
                <a:gd name="connsiteY141" fmla="*/ 2170342 h 2586962"/>
                <a:gd name="connsiteX142" fmla="*/ 362513 w 3101716"/>
                <a:gd name="connsiteY142" fmla="*/ 2186574 h 2586962"/>
                <a:gd name="connsiteX143" fmla="*/ 367924 w 3101716"/>
                <a:gd name="connsiteY143" fmla="*/ 2229860 h 2586962"/>
                <a:gd name="connsiteX144" fmla="*/ 373334 w 3101716"/>
                <a:gd name="connsiteY144" fmla="*/ 2256913 h 2586962"/>
                <a:gd name="connsiteX145" fmla="*/ 378745 w 3101716"/>
                <a:gd name="connsiteY145" fmla="*/ 2397590 h 2586962"/>
                <a:gd name="connsiteX146" fmla="*/ 384156 w 3101716"/>
                <a:gd name="connsiteY146" fmla="*/ 2440875 h 2586962"/>
                <a:gd name="connsiteX147" fmla="*/ 389566 w 3101716"/>
                <a:gd name="connsiteY147" fmla="*/ 2505803 h 2586962"/>
                <a:gd name="connsiteX148" fmla="*/ 378745 w 3101716"/>
                <a:gd name="connsiteY148" fmla="*/ 2586962 h 258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01716" h="2586962">
                  <a:moveTo>
                    <a:pt x="416620" y="2538267"/>
                  </a:moveTo>
                  <a:cubicBezTo>
                    <a:pt x="400388" y="2518428"/>
                    <a:pt x="376031" y="2503067"/>
                    <a:pt x="367924" y="2478749"/>
                  </a:cubicBezTo>
                  <a:cubicBezTo>
                    <a:pt x="359962" y="2454866"/>
                    <a:pt x="365063" y="2467619"/>
                    <a:pt x="351692" y="2440875"/>
                  </a:cubicBezTo>
                  <a:cubicBezTo>
                    <a:pt x="355299" y="2426447"/>
                    <a:pt x="364958" y="2412260"/>
                    <a:pt x="362513" y="2397590"/>
                  </a:cubicBezTo>
                  <a:cubicBezTo>
                    <a:pt x="361444" y="2391176"/>
                    <a:pt x="352350" y="2406077"/>
                    <a:pt x="346281" y="2408411"/>
                  </a:cubicBezTo>
                  <a:cubicBezTo>
                    <a:pt x="328707" y="2415170"/>
                    <a:pt x="310210" y="2419232"/>
                    <a:pt x="292175" y="2424643"/>
                  </a:cubicBezTo>
                  <a:lnTo>
                    <a:pt x="259711" y="2419232"/>
                  </a:lnTo>
                  <a:cubicBezTo>
                    <a:pt x="248702" y="2392497"/>
                    <a:pt x="254300" y="2361575"/>
                    <a:pt x="254300" y="2332662"/>
                  </a:cubicBezTo>
                  <a:cubicBezTo>
                    <a:pt x="254300" y="2323466"/>
                    <a:pt x="254193" y="2312966"/>
                    <a:pt x="259711" y="2305609"/>
                  </a:cubicBezTo>
                  <a:cubicBezTo>
                    <a:pt x="266021" y="2297196"/>
                    <a:pt x="277746" y="2294788"/>
                    <a:pt x="286764" y="2289377"/>
                  </a:cubicBezTo>
                  <a:cubicBezTo>
                    <a:pt x="272336" y="2274948"/>
                    <a:pt x="261195" y="2256215"/>
                    <a:pt x="243479" y="2246091"/>
                  </a:cubicBezTo>
                  <a:cubicBezTo>
                    <a:pt x="209748" y="2226816"/>
                    <a:pt x="135266" y="2202806"/>
                    <a:pt x="135266" y="2202806"/>
                  </a:cubicBezTo>
                  <a:cubicBezTo>
                    <a:pt x="138873" y="2177556"/>
                    <a:pt x="139596" y="2151723"/>
                    <a:pt x="146087" y="2127057"/>
                  </a:cubicBezTo>
                  <a:cubicBezTo>
                    <a:pt x="163185" y="2062086"/>
                    <a:pt x="234428" y="2126571"/>
                    <a:pt x="59517" y="2062129"/>
                  </a:cubicBezTo>
                  <a:cubicBezTo>
                    <a:pt x="55910" y="2058522"/>
                    <a:pt x="49369" y="2056365"/>
                    <a:pt x="48695" y="2051308"/>
                  </a:cubicBezTo>
                  <a:cubicBezTo>
                    <a:pt x="42004" y="2001124"/>
                    <a:pt x="37874" y="1899810"/>
                    <a:pt x="37874" y="1899810"/>
                  </a:cubicBezTo>
                  <a:cubicBezTo>
                    <a:pt x="46682" y="1767705"/>
                    <a:pt x="48403" y="1800925"/>
                    <a:pt x="27053" y="1613045"/>
                  </a:cubicBezTo>
                  <a:cubicBezTo>
                    <a:pt x="25765" y="1601711"/>
                    <a:pt x="19451" y="1591524"/>
                    <a:pt x="16232" y="1580581"/>
                  </a:cubicBezTo>
                  <a:cubicBezTo>
                    <a:pt x="10430" y="1560853"/>
                    <a:pt x="5411" y="1540903"/>
                    <a:pt x="0" y="1521064"/>
                  </a:cubicBezTo>
                  <a:cubicBezTo>
                    <a:pt x="843" y="1494940"/>
                    <a:pt x="4326" y="1327379"/>
                    <a:pt x="10821" y="1272174"/>
                  </a:cubicBezTo>
                  <a:cubicBezTo>
                    <a:pt x="14875" y="1237720"/>
                    <a:pt x="20250" y="1203390"/>
                    <a:pt x="27053" y="1169372"/>
                  </a:cubicBezTo>
                  <a:cubicBezTo>
                    <a:pt x="28856" y="1160354"/>
                    <a:pt x="31065" y="1151408"/>
                    <a:pt x="32463" y="1142319"/>
                  </a:cubicBezTo>
                  <a:cubicBezTo>
                    <a:pt x="44712" y="1062696"/>
                    <a:pt x="38264" y="1051487"/>
                    <a:pt x="59517" y="996231"/>
                  </a:cubicBezTo>
                  <a:cubicBezTo>
                    <a:pt x="64448" y="983411"/>
                    <a:pt x="71055" y="971265"/>
                    <a:pt x="75749" y="958357"/>
                  </a:cubicBezTo>
                  <a:cubicBezTo>
                    <a:pt x="78290" y="951368"/>
                    <a:pt x="77833" y="943365"/>
                    <a:pt x="81159" y="936714"/>
                  </a:cubicBezTo>
                  <a:cubicBezTo>
                    <a:pt x="92711" y="913610"/>
                    <a:pt x="105464" y="902962"/>
                    <a:pt x="119034" y="882607"/>
                  </a:cubicBezTo>
                  <a:cubicBezTo>
                    <a:pt x="132078" y="863041"/>
                    <a:pt x="145241" y="843507"/>
                    <a:pt x="156908" y="823090"/>
                  </a:cubicBezTo>
                  <a:cubicBezTo>
                    <a:pt x="164122" y="810465"/>
                    <a:pt x="170485" y="797315"/>
                    <a:pt x="178551" y="785216"/>
                  </a:cubicBezTo>
                  <a:cubicBezTo>
                    <a:pt x="211444" y="735877"/>
                    <a:pt x="153233" y="859304"/>
                    <a:pt x="211015" y="736520"/>
                  </a:cubicBezTo>
                  <a:cubicBezTo>
                    <a:pt x="213999" y="730180"/>
                    <a:pt x="232616" y="685262"/>
                    <a:pt x="238068" y="666181"/>
                  </a:cubicBezTo>
                  <a:cubicBezTo>
                    <a:pt x="240111" y="659031"/>
                    <a:pt x="240717" y="651443"/>
                    <a:pt x="243479" y="644539"/>
                  </a:cubicBezTo>
                  <a:cubicBezTo>
                    <a:pt x="247972" y="633306"/>
                    <a:pt x="253543" y="622483"/>
                    <a:pt x="259711" y="612075"/>
                  </a:cubicBezTo>
                  <a:cubicBezTo>
                    <a:pt x="278194" y="580885"/>
                    <a:pt x="320275" y="502815"/>
                    <a:pt x="357103" y="465987"/>
                  </a:cubicBezTo>
                  <a:cubicBezTo>
                    <a:pt x="390481" y="432609"/>
                    <a:pt x="425904" y="401338"/>
                    <a:pt x="459905" y="368596"/>
                  </a:cubicBezTo>
                  <a:cubicBezTo>
                    <a:pt x="597784" y="235823"/>
                    <a:pt x="438342" y="384081"/>
                    <a:pt x="530243" y="303668"/>
                  </a:cubicBezTo>
                  <a:cubicBezTo>
                    <a:pt x="536002" y="298629"/>
                    <a:pt x="540108" y="291680"/>
                    <a:pt x="546475" y="287436"/>
                  </a:cubicBezTo>
                  <a:cubicBezTo>
                    <a:pt x="567323" y="273537"/>
                    <a:pt x="586421" y="251482"/>
                    <a:pt x="611403" y="249561"/>
                  </a:cubicBezTo>
                  <a:lnTo>
                    <a:pt x="681742" y="244151"/>
                  </a:lnTo>
                  <a:cubicBezTo>
                    <a:pt x="789092" y="211120"/>
                    <a:pt x="715870" y="235411"/>
                    <a:pt x="822418" y="195455"/>
                  </a:cubicBezTo>
                  <a:cubicBezTo>
                    <a:pt x="827758" y="193452"/>
                    <a:pt x="833714" y="192902"/>
                    <a:pt x="838650" y="190044"/>
                  </a:cubicBezTo>
                  <a:cubicBezTo>
                    <a:pt x="868100" y="172994"/>
                    <a:pt x="892208" y="144192"/>
                    <a:pt x="925221" y="135938"/>
                  </a:cubicBezTo>
                  <a:cubicBezTo>
                    <a:pt x="953272" y="128925"/>
                    <a:pt x="952804" y="130262"/>
                    <a:pt x="984738" y="114295"/>
                  </a:cubicBezTo>
                  <a:cubicBezTo>
                    <a:pt x="1004951" y="104189"/>
                    <a:pt x="1023604" y="91009"/>
                    <a:pt x="1044255" y="81831"/>
                  </a:cubicBezTo>
                  <a:cubicBezTo>
                    <a:pt x="1056254" y="76498"/>
                    <a:pt x="1069674" y="75162"/>
                    <a:pt x="1082130" y="71010"/>
                  </a:cubicBezTo>
                  <a:cubicBezTo>
                    <a:pt x="1096749" y="66137"/>
                    <a:pt x="1111424" y="61236"/>
                    <a:pt x="1125415" y="54778"/>
                  </a:cubicBezTo>
                  <a:cubicBezTo>
                    <a:pt x="1172692" y="32958"/>
                    <a:pt x="1135094" y="34228"/>
                    <a:pt x="1206575" y="22314"/>
                  </a:cubicBezTo>
                  <a:cubicBezTo>
                    <a:pt x="1376555" y="-6016"/>
                    <a:pt x="1516566" y="3477"/>
                    <a:pt x="1698944" y="671"/>
                  </a:cubicBezTo>
                  <a:cubicBezTo>
                    <a:pt x="1747640" y="2475"/>
                    <a:pt x="1797499" y="-4651"/>
                    <a:pt x="1845032" y="6082"/>
                  </a:cubicBezTo>
                  <a:cubicBezTo>
                    <a:pt x="1857718" y="8947"/>
                    <a:pt x="1859983" y="27394"/>
                    <a:pt x="1866674" y="38546"/>
                  </a:cubicBezTo>
                  <a:cubicBezTo>
                    <a:pt x="1877959" y="57354"/>
                    <a:pt x="1874598" y="63667"/>
                    <a:pt x="1893727" y="76420"/>
                  </a:cubicBezTo>
                  <a:cubicBezTo>
                    <a:pt x="1949934" y="113891"/>
                    <a:pt x="1940429" y="103321"/>
                    <a:pt x="2012762" y="108884"/>
                  </a:cubicBezTo>
                  <a:cubicBezTo>
                    <a:pt x="2043422" y="114295"/>
                    <a:pt x="2074214" y="119010"/>
                    <a:pt x="2104743" y="125116"/>
                  </a:cubicBezTo>
                  <a:cubicBezTo>
                    <a:pt x="2110336" y="126235"/>
                    <a:pt x="2115442" y="129144"/>
                    <a:pt x="2120975" y="130527"/>
                  </a:cubicBezTo>
                  <a:cubicBezTo>
                    <a:pt x="2129897" y="132758"/>
                    <a:pt x="2139072" y="133848"/>
                    <a:pt x="2148028" y="135938"/>
                  </a:cubicBezTo>
                  <a:cubicBezTo>
                    <a:pt x="2279451" y="166604"/>
                    <a:pt x="2240459" y="154125"/>
                    <a:pt x="2299526" y="173812"/>
                  </a:cubicBezTo>
                  <a:cubicBezTo>
                    <a:pt x="2310347" y="188240"/>
                    <a:pt x="2322307" y="201881"/>
                    <a:pt x="2331990" y="217097"/>
                  </a:cubicBezTo>
                  <a:cubicBezTo>
                    <a:pt x="2335052" y="221909"/>
                    <a:pt x="2334850" y="228228"/>
                    <a:pt x="2337401" y="233329"/>
                  </a:cubicBezTo>
                  <a:cubicBezTo>
                    <a:pt x="2340309" y="239145"/>
                    <a:pt x="2344615" y="244150"/>
                    <a:pt x="2348222" y="249561"/>
                  </a:cubicBezTo>
                  <a:cubicBezTo>
                    <a:pt x="2364992" y="316638"/>
                    <a:pt x="2338102" y="211432"/>
                    <a:pt x="2364454" y="303668"/>
                  </a:cubicBezTo>
                  <a:cubicBezTo>
                    <a:pt x="2368540" y="317968"/>
                    <a:pt x="2371189" y="332653"/>
                    <a:pt x="2375275" y="346953"/>
                  </a:cubicBezTo>
                  <a:cubicBezTo>
                    <a:pt x="2385715" y="383492"/>
                    <a:pt x="2386776" y="381806"/>
                    <a:pt x="2391507" y="417291"/>
                  </a:cubicBezTo>
                  <a:cubicBezTo>
                    <a:pt x="2393791" y="434422"/>
                    <a:pt x="2389390" y="467539"/>
                    <a:pt x="2407739" y="482219"/>
                  </a:cubicBezTo>
                  <a:cubicBezTo>
                    <a:pt x="2412193" y="485782"/>
                    <a:pt x="2418292" y="487104"/>
                    <a:pt x="2423971" y="487630"/>
                  </a:cubicBezTo>
                  <a:cubicBezTo>
                    <a:pt x="2515841" y="496137"/>
                    <a:pt x="2607933" y="502059"/>
                    <a:pt x="2699914" y="509273"/>
                  </a:cubicBezTo>
                  <a:cubicBezTo>
                    <a:pt x="2710735" y="523701"/>
                    <a:pt x="2721770" y="537972"/>
                    <a:pt x="2732378" y="552558"/>
                  </a:cubicBezTo>
                  <a:cubicBezTo>
                    <a:pt x="2736203" y="557817"/>
                    <a:pt x="2739208" y="563657"/>
                    <a:pt x="2743200" y="568790"/>
                  </a:cubicBezTo>
                  <a:cubicBezTo>
                    <a:pt x="2751848" y="579909"/>
                    <a:pt x="2761801" y="589985"/>
                    <a:pt x="2770253" y="601254"/>
                  </a:cubicBezTo>
                  <a:cubicBezTo>
                    <a:pt x="2783462" y="618866"/>
                    <a:pt x="2793800" y="638645"/>
                    <a:pt x="2808127" y="655360"/>
                  </a:cubicBezTo>
                  <a:cubicBezTo>
                    <a:pt x="2815643" y="664128"/>
                    <a:pt x="2827015" y="668837"/>
                    <a:pt x="2835181" y="677003"/>
                  </a:cubicBezTo>
                  <a:cubicBezTo>
                    <a:pt x="2839779" y="681601"/>
                    <a:pt x="2841884" y="688202"/>
                    <a:pt x="2846002" y="693235"/>
                  </a:cubicBezTo>
                  <a:cubicBezTo>
                    <a:pt x="2858142" y="708073"/>
                    <a:pt x="2872600" y="721015"/>
                    <a:pt x="2883876" y="736520"/>
                  </a:cubicBezTo>
                  <a:cubicBezTo>
                    <a:pt x="2888937" y="743478"/>
                    <a:pt x="2934408" y="813729"/>
                    <a:pt x="2948804" y="839322"/>
                  </a:cubicBezTo>
                  <a:cubicBezTo>
                    <a:pt x="2959883" y="859018"/>
                    <a:pt x="2970056" y="879218"/>
                    <a:pt x="2981268" y="898839"/>
                  </a:cubicBezTo>
                  <a:cubicBezTo>
                    <a:pt x="2984494" y="904485"/>
                    <a:pt x="2988864" y="909425"/>
                    <a:pt x="2992090" y="915071"/>
                  </a:cubicBezTo>
                  <a:cubicBezTo>
                    <a:pt x="2996092" y="922074"/>
                    <a:pt x="2998437" y="930003"/>
                    <a:pt x="3002911" y="936714"/>
                  </a:cubicBezTo>
                  <a:cubicBezTo>
                    <a:pt x="3009317" y="946323"/>
                    <a:pt x="3017339" y="954749"/>
                    <a:pt x="3024553" y="963767"/>
                  </a:cubicBezTo>
                  <a:cubicBezTo>
                    <a:pt x="3026357" y="969178"/>
                    <a:pt x="3028287" y="974548"/>
                    <a:pt x="3029964" y="979999"/>
                  </a:cubicBezTo>
                  <a:cubicBezTo>
                    <a:pt x="3035502" y="997996"/>
                    <a:pt x="3039863" y="1016373"/>
                    <a:pt x="3046196" y="1034106"/>
                  </a:cubicBezTo>
                  <a:cubicBezTo>
                    <a:pt x="3048909" y="1041702"/>
                    <a:pt x="3054185" y="1048196"/>
                    <a:pt x="3057017" y="1055748"/>
                  </a:cubicBezTo>
                  <a:cubicBezTo>
                    <a:pt x="3093813" y="1153871"/>
                    <a:pt x="3069249" y="1088441"/>
                    <a:pt x="3084071" y="1147729"/>
                  </a:cubicBezTo>
                  <a:cubicBezTo>
                    <a:pt x="3097389" y="1201002"/>
                    <a:pt x="3080004" y="1107104"/>
                    <a:pt x="3094892" y="1196425"/>
                  </a:cubicBezTo>
                  <a:cubicBezTo>
                    <a:pt x="3099309" y="1346609"/>
                    <a:pt x="3107742" y="1534053"/>
                    <a:pt x="3094892" y="1677973"/>
                  </a:cubicBezTo>
                  <a:cubicBezTo>
                    <a:pt x="3094231" y="1685380"/>
                    <a:pt x="3080463" y="1681580"/>
                    <a:pt x="3073249" y="1683384"/>
                  </a:cubicBezTo>
                  <a:cubicBezTo>
                    <a:pt x="3011928" y="1676170"/>
                    <a:pt x="2949096" y="1677077"/>
                    <a:pt x="2889287" y="1661741"/>
                  </a:cubicBezTo>
                  <a:cubicBezTo>
                    <a:pt x="2875642" y="1658242"/>
                    <a:pt x="2872194" y="1639237"/>
                    <a:pt x="2862234" y="1629277"/>
                  </a:cubicBezTo>
                  <a:cubicBezTo>
                    <a:pt x="2854068" y="1621111"/>
                    <a:pt x="2843812" y="1615307"/>
                    <a:pt x="2835181" y="1607635"/>
                  </a:cubicBezTo>
                  <a:cubicBezTo>
                    <a:pt x="2827555" y="1600857"/>
                    <a:pt x="2820752" y="1593206"/>
                    <a:pt x="2813538" y="1585992"/>
                  </a:cubicBezTo>
                  <a:cubicBezTo>
                    <a:pt x="2809931" y="1576974"/>
                    <a:pt x="2807061" y="1567626"/>
                    <a:pt x="2802717" y="1558939"/>
                  </a:cubicBezTo>
                  <a:cubicBezTo>
                    <a:pt x="2799809" y="1553123"/>
                    <a:pt x="2794457" y="1548684"/>
                    <a:pt x="2791895" y="1542707"/>
                  </a:cubicBezTo>
                  <a:cubicBezTo>
                    <a:pt x="2787807" y="1533168"/>
                    <a:pt x="2767264" y="1466911"/>
                    <a:pt x="2754021" y="1450726"/>
                  </a:cubicBezTo>
                  <a:cubicBezTo>
                    <a:pt x="2745101" y="1439824"/>
                    <a:pt x="2733277" y="1431487"/>
                    <a:pt x="2721557" y="1423673"/>
                  </a:cubicBezTo>
                  <a:cubicBezTo>
                    <a:pt x="2711490" y="1416962"/>
                    <a:pt x="2699428" y="1413732"/>
                    <a:pt x="2689093" y="1407441"/>
                  </a:cubicBezTo>
                  <a:cubicBezTo>
                    <a:pt x="2657898" y="1388453"/>
                    <a:pt x="2597112" y="1347923"/>
                    <a:pt x="2597112" y="1347923"/>
                  </a:cubicBezTo>
                  <a:cubicBezTo>
                    <a:pt x="2590573" y="1328306"/>
                    <a:pt x="2577928" y="1289036"/>
                    <a:pt x="2570059" y="1272174"/>
                  </a:cubicBezTo>
                  <a:cubicBezTo>
                    <a:pt x="2563910" y="1258998"/>
                    <a:pt x="2555897" y="1246768"/>
                    <a:pt x="2548416" y="1234300"/>
                  </a:cubicBezTo>
                  <a:cubicBezTo>
                    <a:pt x="2545070" y="1228724"/>
                    <a:pt x="2542193" y="1222666"/>
                    <a:pt x="2537595" y="1218068"/>
                  </a:cubicBezTo>
                  <a:cubicBezTo>
                    <a:pt x="2532997" y="1213470"/>
                    <a:pt x="2526441" y="1211309"/>
                    <a:pt x="2521363" y="1207247"/>
                  </a:cubicBezTo>
                  <a:cubicBezTo>
                    <a:pt x="2484846" y="1178032"/>
                    <a:pt x="2552561" y="1221636"/>
                    <a:pt x="2483488" y="1180193"/>
                  </a:cubicBezTo>
                  <a:cubicBezTo>
                    <a:pt x="2474470" y="1153140"/>
                    <a:pt x="2460771" y="1127218"/>
                    <a:pt x="2456435" y="1099033"/>
                  </a:cubicBezTo>
                  <a:cubicBezTo>
                    <a:pt x="2449221" y="1052141"/>
                    <a:pt x="2449795" y="1003366"/>
                    <a:pt x="2434792" y="958357"/>
                  </a:cubicBezTo>
                  <a:cubicBezTo>
                    <a:pt x="2425774" y="931304"/>
                    <a:pt x="2386097" y="888018"/>
                    <a:pt x="2386097" y="888018"/>
                  </a:cubicBezTo>
                  <a:cubicBezTo>
                    <a:pt x="2384293" y="871786"/>
                    <a:pt x="2383371" y="855432"/>
                    <a:pt x="2380686" y="839322"/>
                  </a:cubicBezTo>
                  <a:cubicBezTo>
                    <a:pt x="2379748" y="833696"/>
                    <a:pt x="2375600" y="828784"/>
                    <a:pt x="2375275" y="823090"/>
                  </a:cubicBezTo>
                  <a:cubicBezTo>
                    <a:pt x="2371981" y="765442"/>
                    <a:pt x="2379358" y="706905"/>
                    <a:pt x="2369865" y="649949"/>
                  </a:cubicBezTo>
                  <a:cubicBezTo>
                    <a:pt x="2366407" y="629202"/>
                    <a:pt x="2347373" y="614362"/>
                    <a:pt x="2337401" y="595843"/>
                  </a:cubicBezTo>
                  <a:cubicBezTo>
                    <a:pt x="2334697" y="590821"/>
                    <a:pt x="2334541" y="584712"/>
                    <a:pt x="2331990" y="579611"/>
                  </a:cubicBezTo>
                  <a:cubicBezTo>
                    <a:pt x="2323686" y="563003"/>
                    <a:pt x="2314293" y="546954"/>
                    <a:pt x="2304937" y="530915"/>
                  </a:cubicBezTo>
                  <a:cubicBezTo>
                    <a:pt x="2301660" y="525298"/>
                    <a:pt x="2298928" y="519057"/>
                    <a:pt x="2294116" y="514683"/>
                  </a:cubicBezTo>
                  <a:cubicBezTo>
                    <a:pt x="2285913" y="507226"/>
                    <a:pt x="2248101" y="477335"/>
                    <a:pt x="2229188" y="465987"/>
                  </a:cubicBezTo>
                  <a:cubicBezTo>
                    <a:pt x="2216719" y="458506"/>
                    <a:pt x="2204635" y="450173"/>
                    <a:pt x="2191313" y="444345"/>
                  </a:cubicBezTo>
                  <a:cubicBezTo>
                    <a:pt x="2159077" y="430242"/>
                    <a:pt x="2145858" y="428761"/>
                    <a:pt x="2115564" y="422702"/>
                  </a:cubicBezTo>
                  <a:cubicBezTo>
                    <a:pt x="2065065" y="426309"/>
                    <a:pt x="2014459" y="428646"/>
                    <a:pt x="1964066" y="433523"/>
                  </a:cubicBezTo>
                  <a:cubicBezTo>
                    <a:pt x="1958389" y="434072"/>
                    <a:pt x="1953391" y="437652"/>
                    <a:pt x="1947834" y="438934"/>
                  </a:cubicBezTo>
                  <a:cubicBezTo>
                    <a:pt x="1929912" y="443070"/>
                    <a:pt x="1911763" y="446148"/>
                    <a:pt x="1893727" y="449755"/>
                  </a:cubicBezTo>
                  <a:cubicBezTo>
                    <a:pt x="1808960" y="447952"/>
                    <a:pt x="1724201" y="442908"/>
                    <a:pt x="1639427" y="444345"/>
                  </a:cubicBezTo>
                  <a:cubicBezTo>
                    <a:pt x="1617489" y="444717"/>
                    <a:pt x="1594807" y="446858"/>
                    <a:pt x="1574499" y="455166"/>
                  </a:cubicBezTo>
                  <a:cubicBezTo>
                    <a:pt x="1554123" y="463502"/>
                    <a:pt x="1539445" y="482011"/>
                    <a:pt x="1520392" y="493041"/>
                  </a:cubicBezTo>
                  <a:cubicBezTo>
                    <a:pt x="1504906" y="502007"/>
                    <a:pt x="1460528" y="520181"/>
                    <a:pt x="1439233" y="525505"/>
                  </a:cubicBezTo>
                  <a:cubicBezTo>
                    <a:pt x="1421389" y="529966"/>
                    <a:pt x="1403162" y="532719"/>
                    <a:pt x="1385126" y="536326"/>
                  </a:cubicBezTo>
                  <a:lnTo>
                    <a:pt x="1233628" y="503862"/>
                  </a:lnTo>
                  <a:cubicBezTo>
                    <a:pt x="1219355" y="501087"/>
                    <a:pt x="1204737" y="500507"/>
                    <a:pt x="1190343" y="498451"/>
                  </a:cubicBezTo>
                  <a:lnTo>
                    <a:pt x="1082130" y="482219"/>
                  </a:lnTo>
                  <a:cubicBezTo>
                    <a:pt x="1051470" y="485826"/>
                    <a:pt x="1020679" y="488461"/>
                    <a:pt x="990149" y="493041"/>
                  </a:cubicBezTo>
                  <a:cubicBezTo>
                    <a:pt x="973888" y="495480"/>
                    <a:pt x="960464" y="507126"/>
                    <a:pt x="946863" y="514683"/>
                  </a:cubicBezTo>
                  <a:cubicBezTo>
                    <a:pt x="939812" y="518600"/>
                    <a:pt x="931829" y="520880"/>
                    <a:pt x="925221" y="525505"/>
                  </a:cubicBezTo>
                  <a:cubicBezTo>
                    <a:pt x="859438" y="571554"/>
                    <a:pt x="927851" y="535569"/>
                    <a:pt x="854882" y="574200"/>
                  </a:cubicBezTo>
                  <a:cubicBezTo>
                    <a:pt x="837061" y="583635"/>
                    <a:pt x="818530" y="591694"/>
                    <a:pt x="800776" y="601254"/>
                  </a:cubicBezTo>
                  <a:cubicBezTo>
                    <a:pt x="783781" y="610405"/>
                    <a:pt x="765804" y="628454"/>
                    <a:pt x="752080" y="639128"/>
                  </a:cubicBezTo>
                  <a:cubicBezTo>
                    <a:pt x="694075" y="684242"/>
                    <a:pt x="821473" y="566698"/>
                    <a:pt x="676331" y="698645"/>
                  </a:cubicBezTo>
                  <a:cubicBezTo>
                    <a:pt x="671273" y="703243"/>
                    <a:pt x="602433" y="769182"/>
                    <a:pt x="589761" y="790626"/>
                  </a:cubicBezTo>
                  <a:cubicBezTo>
                    <a:pt x="573348" y="818402"/>
                    <a:pt x="559826" y="847826"/>
                    <a:pt x="546475" y="877197"/>
                  </a:cubicBezTo>
                  <a:cubicBezTo>
                    <a:pt x="527892" y="918081"/>
                    <a:pt x="523244" y="936768"/>
                    <a:pt x="497779" y="969178"/>
                  </a:cubicBezTo>
                  <a:cubicBezTo>
                    <a:pt x="485934" y="984253"/>
                    <a:pt x="471750" y="997388"/>
                    <a:pt x="459905" y="1012463"/>
                  </a:cubicBezTo>
                  <a:cubicBezTo>
                    <a:pt x="432048" y="1047917"/>
                    <a:pt x="406027" y="1084778"/>
                    <a:pt x="378745" y="1120676"/>
                  </a:cubicBezTo>
                  <a:cubicBezTo>
                    <a:pt x="371757" y="1129870"/>
                    <a:pt x="357103" y="1147729"/>
                    <a:pt x="357103" y="1147729"/>
                  </a:cubicBezTo>
                  <a:cubicBezTo>
                    <a:pt x="351692" y="1167568"/>
                    <a:pt x="345581" y="1187230"/>
                    <a:pt x="340871" y="1207247"/>
                  </a:cubicBezTo>
                  <a:cubicBezTo>
                    <a:pt x="338358" y="1217926"/>
                    <a:pt x="335847" y="1228747"/>
                    <a:pt x="335460" y="1239710"/>
                  </a:cubicBezTo>
                  <a:cubicBezTo>
                    <a:pt x="330433" y="1382148"/>
                    <a:pt x="329234" y="1524700"/>
                    <a:pt x="324639" y="1667152"/>
                  </a:cubicBezTo>
                  <a:cubicBezTo>
                    <a:pt x="323823" y="1692453"/>
                    <a:pt x="321032" y="1717651"/>
                    <a:pt x="319228" y="1742901"/>
                  </a:cubicBezTo>
                  <a:cubicBezTo>
                    <a:pt x="321278" y="1822854"/>
                    <a:pt x="318624" y="1922334"/>
                    <a:pt x="330049" y="2008023"/>
                  </a:cubicBezTo>
                  <a:cubicBezTo>
                    <a:pt x="332011" y="2022739"/>
                    <a:pt x="337198" y="2042027"/>
                    <a:pt x="340871" y="2056719"/>
                  </a:cubicBezTo>
                  <a:cubicBezTo>
                    <a:pt x="344050" y="2082151"/>
                    <a:pt x="348766" y="2136992"/>
                    <a:pt x="357103" y="2170342"/>
                  </a:cubicBezTo>
                  <a:cubicBezTo>
                    <a:pt x="358486" y="2175875"/>
                    <a:pt x="360710" y="2181163"/>
                    <a:pt x="362513" y="2186574"/>
                  </a:cubicBezTo>
                  <a:cubicBezTo>
                    <a:pt x="364317" y="2201003"/>
                    <a:pt x="365713" y="2215488"/>
                    <a:pt x="367924" y="2229860"/>
                  </a:cubicBezTo>
                  <a:cubicBezTo>
                    <a:pt x="369322" y="2238949"/>
                    <a:pt x="372742" y="2247736"/>
                    <a:pt x="373334" y="2256913"/>
                  </a:cubicBezTo>
                  <a:cubicBezTo>
                    <a:pt x="376355" y="2303743"/>
                    <a:pt x="375989" y="2350744"/>
                    <a:pt x="378745" y="2397590"/>
                  </a:cubicBezTo>
                  <a:cubicBezTo>
                    <a:pt x="379599" y="2412106"/>
                    <a:pt x="382709" y="2426407"/>
                    <a:pt x="384156" y="2440875"/>
                  </a:cubicBezTo>
                  <a:cubicBezTo>
                    <a:pt x="386317" y="2462485"/>
                    <a:pt x="387763" y="2484160"/>
                    <a:pt x="389566" y="2505803"/>
                  </a:cubicBezTo>
                  <a:cubicBezTo>
                    <a:pt x="383682" y="2576414"/>
                    <a:pt x="391024" y="2550128"/>
                    <a:pt x="378745" y="258696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17743BED-D6E3-39E9-2B7C-27FB76E8AB87}"/>
                </a:ext>
              </a:extLst>
            </p:cNvPr>
            <p:cNvSpPr/>
            <p:nvPr/>
          </p:nvSpPr>
          <p:spPr>
            <a:xfrm>
              <a:off x="4718088" y="2743200"/>
              <a:ext cx="714205" cy="389567"/>
            </a:xfrm>
            <a:custGeom>
              <a:avLst/>
              <a:gdLst>
                <a:gd name="connsiteX0" fmla="*/ 140676 w 714205"/>
                <a:gd name="connsiteY0" fmla="*/ 362514 h 389567"/>
                <a:gd name="connsiteX1" fmla="*/ 167730 w 714205"/>
                <a:gd name="connsiteY1" fmla="*/ 367924 h 389567"/>
                <a:gd name="connsiteX2" fmla="*/ 200194 w 714205"/>
                <a:gd name="connsiteY2" fmla="*/ 378746 h 389567"/>
                <a:gd name="connsiteX3" fmla="*/ 270532 w 714205"/>
                <a:gd name="connsiteY3" fmla="*/ 389567 h 389567"/>
                <a:gd name="connsiteX4" fmla="*/ 503190 w 714205"/>
                <a:gd name="connsiteY4" fmla="*/ 384156 h 389567"/>
                <a:gd name="connsiteX5" fmla="*/ 535654 w 714205"/>
                <a:gd name="connsiteY5" fmla="*/ 378746 h 389567"/>
                <a:gd name="connsiteX6" fmla="*/ 573529 w 714205"/>
                <a:gd name="connsiteY6" fmla="*/ 357103 h 389567"/>
                <a:gd name="connsiteX7" fmla="*/ 595171 w 714205"/>
                <a:gd name="connsiteY7" fmla="*/ 346282 h 389567"/>
                <a:gd name="connsiteX8" fmla="*/ 589761 w 714205"/>
                <a:gd name="connsiteY8" fmla="*/ 319228 h 389567"/>
                <a:gd name="connsiteX9" fmla="*/ 578939 w 714205"/>
                <a:gd name="connsiteY9" fmla="*/ 308407 h 389567"/>
                <a:gd name="connsiteX10" fmla="*/ 600582 w 714205"/>
                <a:gd name="connsiteY10" fmla="*/ 302996 h 389567"/>
                <a:gd name="connsiteX11" fmla="*/ 633046 w 714205"/>
                <a:gd name="connsiteY11" fmla="*/ 297586 h 389567"/>
                <a:gd name="connsiteX12" fmla="*/ 649278 w 714205"/>
                <a:gd name="connsiteY12" fmla="*/ 281354 h 389567"/>
                <a:gd name="connsiteX13" fmla="*/ 643867 w 714205"/>
                <a:gd name="connsiteY13" fmla="*/ 211015 h 389567"/>
                <a:gd name="connsiteX14" fmla="*/ 622224 w 714205"/>
                <a:gd name="connsiteY14" fmla="*/ 205605 h 389567"/>
                <a:gd name="connsiteX15" fmla="*/ 605992 w 714205"/>
                <a:gd name="connsiteY15" fmla="*/ 200194 h 389567"/>
                <a:gd name="connsiteX16" fmla="*/ 600582 w 714205"/>
                <a:gd name="connsiteY16" fmla="*/ 183962 h 389567"/>
                <a:gd name="connsiteX17" fmla="*/ 714205 w 714205"/>
                <a:gd name="connsiteY17" fmla="*/ 113624 h 389567"/>
                <a:gd name="connsiteX18" fmla="*/ 703384 w 714205"/>
                <a:gd name="connsiteY18" fmla="*/ 75749 h 389567"/>
                <a:gd name="connsiteX19" fmla="*/ 670920 w 714205"/>
                <a:gd name="connsiteY19" fmla="*/ 37875 h 389567"/>
                <a:gd name="connsiteX20" fmla="*/ 665510 w 714205"/>
                <a:gd name="connsiteY20" fmla="*/ 21643 h 389567"/>
                <a:gd name="connsiteX21" fmla="*/ 643867 w 714205"/>
                <a:gd name="connsiteY21" fmla="*/ 10821 h 389567"/>
                <a:gd name="connsiteX22" fmla="*/ 627635 w 714205"/>
                <a:gd name="connsiteY22" fmla="*/ 0 h 389567"/>
                <a:gd name="connsiteX23" fmla="*/ 470726 w 714205"/>
                <a:gd name="connsiteY23" fmla="*/ 5411 h 389567"/>
                <a:gd name="connsiteX24" fmla="*/ 335460 w 714205"/>
                <a:gd name="connsiteY24" fmla="*/ 16232 h 389567"/>
                <a:gd name="connsiteX25" fmla="*/ 194783 w 714205"/>
                <a:gd name="connsiteY25" fmla="*/ 27053 h 389567"/>
                <a:gd name="connsiteX26" fmla="*/ 135266 w 714205"/>
                <a:gd name="connsiteY26" fmla="*/ 70338 h 389567"/>
                <a:gd name="connsiteX27" fmla="*/ 124445 w 714205"/>
                <a:gd name="connsiteY27" fmla="*/ 86570 h 389567"/>
                <a:gd name="connsiteX28" fmla="*/ 108213 w 714205"/>
                <a:gd name="connsiteY28" fmla="*/ 113624 h 389567"/>
                <a:gd name="connsiteX29" fmla="*/ 75749 w 714205"/>
                <a:gd name="connsiteY29" fmla="*/ 162320 h 389567"/>
                <a:gd name="connsiteX30" fmla="*/ 59517 w 714205"/>
                <a:gd name="connsiteY30" fmla="*/ 183962 h 389567"/>
                <a:gd name="connsiteX31" fmla="*/ 27053 w 714205"/>
                <a:gd name="connsiteY31" fmla="*/ 221837 h 389567"/>
                <a:gd name="connsiteX32" fmla="*/ 10821 w 714205"/>
                <a:gd name="connsiteY32" fmla="*/ 270533 h 389567"/>
                <a:gd name="connsiteX33" fmla="*/ 0 w 714205"/>
                <a:gd name="connsiteY33" fmla="*/ 302996 h 389567"/>
                <a:gd name="connsiteX34" fmla="*/ 10821 w 714205"/>
                <a:gd name="connsiteY34" fmla="*/ 319228 h 389567"/>
                <a:gd name="connsiteX35" fmla="*/ 70338 w 714205"/>
                <a:gd name="connsiteY35" fmla="*/ 340871 h 389567"/>
                <a:gd name="connsiteX36" fmla="*/ 86570 w 714205"/>
                <a:gd name="connsiteY36" fmla="*/ 351692 h 389567"/>
                <a:gd name="connsiteX37" fmla="*/ 140676 w 714205"/>
                <a:gd name="connsiteY37" fmla="*/ 362514 h 38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14205" h="389567">
                  <a:moveTo>
                    <a:pt x="140676" y="362514"/>
                  </a:moveTo>
                  <a:cubicBezTo>
                    <a:pt x="154202" y="365219"/>
                    <a:pt x="158858" y="365504"/>
                    <a:pt x="167730" y="367924"/>
                  </a:cubicBezTo>
                  <a:cubicBezTo>
                    <a:pt x="178735" y="370925"/>
                    <a:pt x="189009" y="376509"/>
                    <a:pt x="200194" y="378746"/>
                  </a:cubicBezTo>
                  <a:cubicBezTo>
                    <a:pt x="241505" y="387007"/>
                    <a:pt x="218122" y="383015"/>
                    <a:pt x="270532" y="389567"/>
                  </a:cubicBezTo>
                  <a:lnTo>
                    <a:pt x="503190" y="384156"/>
                  </a:lnTo>
                  <a:cubicBezTo>
                    <a:pt x="514151" y="383709"/>
                    <a:pt x="525415" y="382684"/>
                    <a:pt x="535654" y="378746"/>
                  </a:cubicBezTo>
                  <a:cubicBezTo>
                    <a:pt x="549226" y="373526"/>
                    <a:pt x="560764" y="364066"/>
                    <a:pt x="573529" y="357103"/>
                  </a:cubicBezTo>
                  <a:cubicBezTo>
                    <a:pt x="580610" y="353241"/>
                    <a:pt x="587957" y="349889"/>
                    <a:pt x="595171" y="346282"/>
                  </a:cubicBezTo>
                  <a:cubicBezTo>
                    <a:pt x="593368" y="337264"/>
                    <a:pt x="593384" y="327681"/>
                    <a:pt x="589761" y="319228"/>
                  </a:cubicBezTo>
                  <a:cubicBezTo>
                    <a:pt x="587752" y="314539"/>
                    <a:pt x="576109" y="312652"/>
                    <a:pt x="578939" y="308407"/>
                  </a:cubicBezTo>
                  <a:cubicBezTo>
                    <a:pt x="583064" y="302219"/>
                    <a:pt x="593290" y="304454"/>
                    <a:pt x="600582" y="302996"/>
                  </a:cubicBezTo>
                  <a:cubicBezTo>
                    <a:pt x="611340" y="300845"/>
                    <a:pt x="622225" y="299389"/>
                    <a:pt x="633046" y="297586"/>
                  </a:cubicBezTo>
                  <a:cubicBezTo>
                    <a:pt x="638457" y="292175"/>
                    <a:pt x="647028" y="288667"/>
                    <a:pt x="649278" y="281354"/>
                  </a:cubicBezTo>
                  <a:cubicBezTo>
                    <a:pt x="653394" y="267975"/>
                    <a:pt x="665438" y="225395"/>
                    <a:pt x="643867" y="211015"/>
                  </a:cubicBezTo>
                  <a:cubicBezTo>
                    <a:pt x="637680" y="206890"/>
                    <a:pt x="629374" y="207648"/>
                    <a:pt x="622224" y="205605"/>
                  </a:cubicBezTo>
                  <a:cubicBezTo>
                    <a:pt x="616740" y="204038"/>
                    <a:pt x="611403" y="201998"/>
                    <a:pt x="605992" y="200194"/>
                  </a:cubicBezTo>
                  <a:cubicBezTo>
                    <a:pt x="604189" y="194783"/>
                    <a:pt x="599775" y="189608"/>
                    <a:pt x="600582" y="183962"/>
                  </a:cubicBezTo>
                  <a:cubicBezTo>
                    <a:pt x="607079" y="138486"/>
                    <a:pt x="704160" y="118382"/>
                    <a:pt x="714205" y="113624"/>
                  </a:cubicBezTo>
                  <a:cubicBezTo>
                    <a:pt x="710598" y="100999"/>
                    <a:pt x="708260" y="87940"/>
                    <a:pt x="703384" y="75749"/>
                  </a:cubicBezTo>
                  <a:cubicBezTo>
                    <a:pt x="697890" y="62014"/>
                    <a:pt x="679925" y="46879"/>
                    <a:pt x="670920" y="37875"/>
                  </a:cubicBezTo>
                  <a:cubicBezTo>
                    <a:pt x="669117" y="32464"/>
                    <a:pt x="669543" y="25676"/>
                    <a:pt x="665510" y="21643"/>
                  </a:cubicBezTo>
                  <a:cubicBezTo>
                    <a:pt x="659807" y="15939"/>
                    <a:pt x="650870" y="14823"/>
                    <a:pt x="643867" y="10821"/>
                  </a:cubicBezTo>
                  <a:cubicBezTo>
                    <a:pt x="638221" y="7595"/>
                    <a:pt x="633046" y="3607"/>
                    <a:pt x="627635" y="0"/>
                  </a:cubicBezTo>
                  <a:cubicBezTo>
                    <a:pt x="575332" y="1804"/>
                    <a:pt x="522980" y="2508"/>
                    <a:pt x="470726" y="5411"/>
                  </a:cubicBezTo>
                  <a:cubicBezTo>
                    <a:pt x="425563" y="7920"/>
                    <a:pt x="380593" y="13223"/>
                    <a:pt x="335460" y="16232"/>
                  </a:cubicBezTo>
                  <a:cubicBezTo>
                    <a:pt x="234423" y="22968"/>
                    <a:pt x="281302" y="19189"/>
                    <a:pt x="194783" y="27053"/>
                  </a:cubicBezTo>
                  <a:cubicBezTo>
                    <a:pt x="164367" y="42262"/>
                    <a:pt x="166692" y="38912"/>
                    <a:pt x="135266" y="70338"/>
                  </a:cubicBezTo>
                  <a:cubicBezTo>
                    <a:pt x="130668" y="74936"/>
                    <a:pt x="127891" y="81056"/>
                    <a:pt x="124445" y="86570"/>
                  </a:cubicBezTo>
                  <a:cubicBezTo>
                    <a:pt x="118871" y="95488"/>
                    <a:pt x="113900" y="104778"/>
                    <a:pt x="108213" y="113624"/>
                  </a:cubicBezTo>
                  <a:cubicBezTo>
                    <a:pt x="97664" y="130034"/>
                    <a:pt x="87454" y="146713"/>
                    <a:pt x="75749" y="162320"/>
                  </a:cubicBezTo>
                  <a:cubicBezTo>
                    <a:pt x="70338" y="169534"/>
                    <a:pt x="65386" y="177115"/>
                    <a:pt x="59517" y="183962"/>
                  </a:cubicBezTo>
                  <a:cubicBezTo>
                    <a:pt x="43978" y="202090"/>
                    <a:pt x="39544" y="199353"/>
                    <a:pt x="27053" y="221837"/>
                  </a:cubicBezTo>
                  <a:cubicBezTo>
                    <a:pt x="15262" y="243061"/>
                    <a:pt x="17216" y="249217"/>
                    <a:pt x="10821" y="270533"/>
                  </a:cubicBezTo>
                  <a:cubicBezTo>
                    <a:pt x="7543" y="281458"/>
                    <a:pt x="3607" y="292175"/>
                    <a:pt x="0" y="302996"/>
                  </a:cubicBezTo>
                  <a:cubicBezTo>
                    <a:pt x="3607" y="308407"/>
                    <a:pt x="5410" y="315621"/>
                    <a:pt x="10821" y="319228"/>
                  </a:cubicBezTo>
                  <a:cubicBezTo>
                    <a:pt x="29982" y="332002"/>
                    <a:pt x="49202" y="335587"/>
                    <a:pt x="70338" y="340871"/>
                  </a:cubicBezTo>
                  <a:cubicBezTo>
                    <a:pt x="75749" y="344478"/>
                    <a:pt x="80754" y="348784"/>
                    <a:pt x="86570" y="351692"/>
                  </a:cubicBezTo>
                  <a:cubicBezTo>
                    <a:pt x="115297" y="366056"/>
                    <a:pt x="127150" y="359809"/>
                    <a:pt x="140676" y="362514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7348E1F-53C2-B137-2128-A5DC76658180}"/>
                </a:ext>
              </a:extLst>
            </p:cNvPr>
            <p:cNvSpPr/>
            <p:nvPr/>
          </p:nvSpPr>
          <p:spPr>
            <a:xfrm>
              <a:off x="4961567" y="2932573"/>
              <a:ext cx="216426" cy="151498"/>
            </a:xfrm>
            <a:custGeom>
              <a:avLst/>
              <a:gdLst>
                <a:gd name="connsiteX0" fmla="*/ 32464 w 216426"/>
                <a:gd name="connsiteY0" fmla="*/ 0 h 151498"/>
                <a:gd name="connsiteX1" fmla="*/ 21642 w 216426"/>
                <a:gd name="connsiteY1" fmla="*/ 27053 h 151498"/>
                <a:gd name="connsiteX2" fmla="*/ 0 w 216426"/>
                <a:gd name="connsiteY2" fmla="*/ 59517 h 151498"/>
                <a:gd name="connsiteX3" fmla="*/ 5411 w 216426"/>
                <a:gd name="connsiteY3" fmla="*/ 119034 h 151498"/>
                <a:gd name="connsiteX4" fmla="*/ 21642 w 216426"/>
                <a:gd name="connsiteY4" fmla="*/ 129855 h 151498"/>
                <a:gd name="connsiteX5" fmla="*/ 43285 w 216426"/>
                <a:gd name="connsiteY5" fmla="*/ 135266 h 151498"/>
                <a:gd name="connsiteX6" fmla="*/ 81160 w 216426"/>
                <a:gd name="connsiteY6" fmla="*/ 151498 h 151498"/>
                <a:gd name="connsiteX7" fmla="*/ 194783 w 216426"/>
                <a:gd name="connsiteY7" fmla="*/ 146087 h 151498"/>
                <a:gd name="connsiteX8" fmla="*/ 205605 w 216426"/>
                <a:gd name="connsiteY8" fmla="*/ 135266 h 151498"/>
                <a:gd name="connsiteX9" fmla="*/ 216426 w 216426"/>
                <a:gd name="connsiteY9" fmla="*/ 102802 h 151498"/>
                <a:gd name="connsiteX10" fmla="*/ 211015 w 216426"/>
                <a:gd name="connsiteY10" fmla="*/ 43285 h 151498"/>
                <a:gd name="connsiteX11" fmla="*/ 200194 w 216426"/>
                <a:gd name="connsiteY11" fmla="*/ 27053 h 151498"/>
                <a:gd name="connsiteX12" fmla="*/ 183962 w 216426"/>
                <a:gd name="connsiteY12" fmla="*/ 0 h 15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426" h="151498">
                  <a:moveTo>
                    <a:pt x="32464" y="0"/>
                  </a:moveTo>
                  <a:cubicBezTo>
                    <a:pt x="28857" y="9018"/>
                    <a:pt x="26293" y="18527"/>
                    <a:pt x="21642" y="27053"/>
                  </a:cubicBezTo>
                  <a:cubicBezTo>
                    <a:pt x="15414" y="38470"/>
                    <a:pt x="0" y="59517"/>
                    <a:pt x="0" y="59517"/>
                  </a:cubicBezTo>
                  <a:cubicBezTo>
                    <a:pt x="1804" y="79356"/>
                    <a:pt x="-447" y="99994"/>
                    <a:pt x="5411" y="119034"/>
                  </a:cubicBezTo>
                  <a:cubicBezTo>
                    <a:pt x="7323" y="125249"/>
                    <a:pt x="15665" y="127294"/>
                    <a:pt x="21642" y="129855"/>
                  </a:cubicBezTo>
                  <a:cubicBezTo>
                    <a:pt x="28477" y="132784"/>
                    <a:pt x="36135" y="133223"/>
                    <a:pt x="43285" y="135266"/>
                  </a:cubicBezTo>
                  <a:cubicBezTo>
                    <a:pt x="61860" y="140573"/>
                    <a:pt x="61924" y="141880"/>
                    <a:pt x="81160" y="151498"/>
                  </a:cubicBezTo>
                  <a:cubicBezTo>
                    <a:pt x="119034" y="149694"/>
                    <a:pt x="157184" y="150991"/>
                    <a:pt x="194783" y="146087"/>
                  </a:cubicBezTo>
                  <a:cubicBezTo>
                    <a:pt x="199841" y="145427"/>
                    <a:pt x="203324" y="139829"/>
                    <a:pt x="205605" y="135266"/>
                  </a:cubicBezTo>
                  <a:cubicBezTo>
                    <a:pt x="210706" y="125064"/>
                    <a:pt x="212819" y="113623"/>
                    <a:pt x="216426" y="102802"/>
                  </a:cubicBezTo>
                  <a:cubicBezTo>
                    <a:pt x="214622" y="82963"/>
                    <a:pt x="215189" y="62764"/>
                    <a:pt x="211015" y="43285"/>
                  </a:cubicBezTo>
                  <a:cubicBezTo>
                    <a:pt x="209652" y="36927"/>
                    <a:pt x="203102" y="32869"/>
                    <a:pt x="200194" y="27053"/>
                  </a:cubicBezTo>
                  <a:cubicBezTo>
                    <a:pt x="186147" y="-1041"/>
                    <a:pt x="205097" y="21135"/>
                    <a:pt x="183962" y="0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F3CBC17-46FF-2A57-B88C-84478FB30CC6}"/>
                </a:ext>
              </a:extLst>
            </p:cNvPr>
            <p:cNvSpPr/>
            <p:nvPr/>
          </p:nvSpPr>
          <p:spPr>
            <a:xfrm>
              <a:off x="5800218" y="2737730"/>
              <a:ext cx="481548" cy="200715"/>
            </a:xfrm>
            <a:custGeom>
              <a:avLst/>
              <a:gdLst>
                <a:gd name="connsiteX0" fmla="*/ 54107 w 481548"/>
                <a:gd name="connsiteY0" fmla="*/ 156909 h 200715"/>
                <a:gd name="connsiteX1" fmla="*/ 81160 w 481548"/>
                <a:gd name="connsiteY1" fmla="*/ 162319 h 200715"/>
                <a:gd name="connsiteX2" fmla="*/ 113624 w 481548"/>
                <a:gd name="connsiteY2" fmla="*/ 183962 h 200715"/>
                <a:gd name="connsiteX3" fmla="*/ 162320 w 481548"/>
                <a:gd name="connsiteY3" fmla="*/ 194783 h 200715"/>
                <a:gd name="connsiteX4" fmla="*/ 178552 w 481548"/>
                <a:gd name="connsiteY4" fmla="*/ 200194 h 200715"/>
                <a:gd name="connsiteX5" fmla="*/ 313818 w 481548"/>
                <a:gd name="connsiteY5" fmla="*/ 194783 h 200715"/>
                <a:gd name="connsiteX6" fmla="*/ 330050 w 481548"/>
                <a:gd name="connsiteY6" fmla="*/ 189373 h 200715"/>
                <a:gd name="connsiteX7" fmla="*/ 373335 w 481548"/>
                <a:gd name="connsiteY7" fmla="*/ 162319 h 200715"/>
                <a:gd name="connsiteX8" fmla="*/ 438263 w 481548"/>
                <a:gd name="connsiteY8" fmla="*/ 124445 h 200715"/>
                <a:gd name="connsiteX9" fmla="*/ 454495 w 481548"/>
                <a:gd name="connsiteY9" fmla="*/ 102802 h 200715"/>
                <a:gd name="connsiteX10" fmla="*/ 481548 w 481548"/>
                <a:gd name="connsiteY10" fmla="*/ 75749 h 200715"/>
                <a:gd name="connsiteX11" fmla="*/ 465316 w 481548"/>
                <a:gd name="connsiteY11" fmla="*/ 43285 h 200715"/>
                <a:gd name="connsiteX12" fmla="*/ 432852 w 481548"/>
                <a:gd name="connsiteY12" fmla="*/ 32464 h 200715"/>
                <a:gd name="connsiteX13" fmla="*/ 405799 w 481548"/>
                <a:gd name="connsiteY13" fmla="*/ 21642 h 200715"/>
                <a:gd name="connsiteX14" fmla="*/ 384157 w 481548"/>
                <a:gd name="connsiteY14" fmla="*/ 10821 h 200715"/>
                <a:gd name="connsiteX15" fmla="*/ 340871 w 481548"/>
                <a:gd name="connsiteY15" fmla="*/ 0 h 200715"/>
                <a:gd name="connsiteX16" fmla="*/ 308407 w 481548"/>
                <a:gd name="connsiteY16" fmla="*/ 5410 h 200715"/>
                <a:gd name="connsiteX17" fmla="*/ 292175 w 481548"/>
                <a:gd name="connsiteY17" fmla="*/ 10821 h 200715"/>
                <a:gd name="connsiteX18" fmla="*/ 216426 w 481548"/>
                <a:gd name="connsiteY18" fmla="*/ 21642 h 200715"/>
                <a:gd name="connsiteX19" fmla="*/ 183962 w 481548"/>
                <a:gd name="connsiteY19" fmla="*/ 27053 h 200715"/>
                <a:gd name="connsiteX20" fmla="*/ 167730 w 481548"/>
                <a:gd name="connsiteY20" fmla="*/ 32464 h 200715"/>
                <a:gd name="connsiteX21" fmla="*/ 140677 w 481548"/>
                <a:gd name="connsiteY21" fmla="*/ 54106 h 200715"/>
                <a:gd name="connsiteX22" fmla="*/ 124445 w 481548"/>
                <a:gd name="connsiteY22" fmla="*/ 64928 h 200715"/>
                <a:gd name="connsiteX23" fmla="*/ 91981 w 481548"/>
                <a:gd name="connsiteY23" fmla="*/ 108213 h 200715"/>
                <a:gd name="connsiteX24" fmla="*/ 75749 w 481548"/>
                <a:gd name="connsiteY24" fmla="*/ 124445 h 200715"/>
                <a:gd name="connsiteX25" fmla="*/ 48696 w 481548"/>
                <a:gd name="connsiteY25" fmla="*/ 151498 h 200715"/>
                <a:gd name="connsiteX26" fmla="*/ 5411 w 481548"/>
                <a:gd name="connsiteY26" fmla="*/ 200194 h 200715"/>
                <a:gd name="connsiteX27" fmla="*/ 0 w 481548"/>
                <a:gd name="connsiteY27" fmla="*/ 200194 h 20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1548" h="200715">
                  <a:moveTo>
                    <a:pt x="54107" y="156909"/>
                  </a:moveTo>
                  <a:cubicBezTo>
                    <a:pt x="63125" y="158712"/>
                    <a:pt x="72788" y="158514"/>
                    <a:pt x="81160" y="162319"/>
                  </a:cubicBezTo>
                  <a:cubicBezTo>
                    <a:pt x="93000" y="167701"/>
                    <a:pt x="100871" y="181411"/>
                    <a:pt x="113624" y="183962"/>
                  </a:cubicBezTo>
                  <a:cubicBezTo>
                    <a:pt x="132204" y="187678"/>
                    <a:pt x="144503" y="189693"/>
                    <a:pt x="162320" y="194783"/>
                  </a:cubicBezTo>
                  <a:cubicBezTo>
                    <a:pt x="167804" y="196350"/>
                    <a:pt x="173141" y="198390"/>
                    <a:pt x="178552" y="200194"/>
                  </a:cubicBezTo>
                  <a:cubicBezTo>
                    <a:pt x="223641" y="198390"/>
                    <a:pt x="268808" y="197998"/>
                    <a:pt x="313818" y="194783"/>
                  </a:cubicBezTo>
                  <a:cubicBezTo>
                    <a:pt x="319507" y="194377"/>
                    <a:pt x="324808" y="191620"/>
                    <a:pt x="330050" y="189373"/>
                  </a:cubicBezTo>
                  <a:cubicBezTo>
                    <a:pt x="356569" y="178008"/>
                    <a:pt x="348806" y="179489"/>
                    <a:pt x="373335" y="162319"/>
                  </a:cubicBezTo>
                  <a:cubicBezTo>
                    <a:pt x="408774" y="137512"/>
                    <a:pt x="400764" y="143194"/>
                    <a:pt x="438263" y="124445"/>
                  </a:cubicBezTo>
                  <a:cubicBezTo>
                    <a:pt x="443674" y="117231"/>
                    <a:pt x="447648" y="108671"/>
                    <a:pt x="454495" y="102802"/>
                  </a:cubicBezTo>
                  <a:cubicBezTo>
                    <a:pt x="485696" y="76059"/>
                    <a:pt x="470436" y="109088"/>
                    <a:pt x="481548" y="75749"/>
                  </a:cubicBezTo>
                  <a:cubicBezTo>
                    <a:pt x="478600" y="66903"/>
                    <a:pt x="474150" y="48806"/>
                    <a:pt x="465316" y="43285"/>
                  </a:cubicBezTo>
                  <a:cubicBezTo>
                    <a:pt x="455643" y="37240"/>
                    <a:pt x="443443" y="36701"/>
                    <a:pt x="432852" y="32464"/>
                  </a:cubicBezTo>
                  <a:cubicBezTo>
                    <a:pt x="423834" y="28857"/>
                    <a:pt x="414674" y="25587"/>
                    <a:pt x="405799" y="21642"/>
                  </a:cubicBezTo>
                  <a:cubicBezTo>
                    <a:pt x="398429" y="18366"/>
                    <a:pt x="391570" y="13998"/>
                    <a:pt x="384157" y="10821"/>
                  </a:cubicBezTo>
                  <a:cubicBezTo>
                    <a:pt x="369596" y="4580"/>
                    <a:pt x="356755" y="3176"/>
                    <a:pt x="340871" y="0"/>
                  </a:cubicBezTo>
                  <a:cubicBezTo>
                    <a:pt x="330050" y="1803"/>
                    <a:pt x="319116" y="3030"/>
                    <a:pt x="308407" y="5410"/>
                  </a:cubicBezTo>
                  <a:cubicBezTo>
                    <a:pt x="302839" y="6647"/>
                    <a:pt x="297792" y="9830"/>
                    <a:pt x="292175" y="10821"/>
                  </a:cubicBezTo>
                  <a:cubicBezTo>
                    <a:pt x="267057" y="15254"/>
                    <a:pt x="241585" y="17449"/>
                    <a:pt x="216426" y="21642"/>
                  </a:cubicBezTo>
                  <a:cubicBezTo>
                    <a:pt x="205605" y="23446"/>
                    <a:pt x="194671" y="24673"/>
                    <a:pt x="183962" y="27053"/>
                  </a:cubicBezTo>
                  <a:cubicBezTo>
                    <a:pt x="178394" y="28290"/>
                    <a:pt x="173141" y="30660"/>
                    <a:pt x="167730" y="32464"/>
                  </a:cubicBezTo>
                  <a:cubicBezTo>
                    <a:pt x="158712" y="39678"/>
                    <a:pt x="149916" y="47177"/>
                    <a:pt x="140677" y="54106"/>
                  </a:cubicBezTo>
                  <a:cubicBezTo>
                    <a:pt x="135475" y="58008"/>
                    <a:pt x="128795" y="60094"/>
                    <a:pt x="124445" y="64928"/>
                  </a:cubicBezTo>
                  <a:cubicBezTo>
                    <a:pt x="112380" y="78334"/>
                    <a:pt x="104734" y="95460"/>
                    <a:pt x="91981" y="108213"/>
                  </a:cubicBezTo>
                  <a:cubicBezTo>
                    <a:pt x="86570" y="113624"/>
                    <a:pt x="80648" y="118567"/>
                    <a:pt x="75749" y="124445"/>
                  </a:cubicBezTo>
                  <a:cubicBezTo>
                    <a:pt x="53205" y="151498"/>
                    <a:pt x="78455" y="131659"/>
                    <a:pt x="48696" y="151498"/>
                  </a:cubicBezTo>
                  <a:cubicBezTo>
                    <a:pt x="32886" y="175214"/>
                    <a:pt x="34237" y="175486"/>
                    <a:pt x="5411" y="200194"/>
                  </a:cubicBezTo>
                  <a:cubicBezTo>
                    <a:pt x="4042" y="201368"/>
                    <a:pt x="1804" y="200194"/>
                    <a:pt x="0" y="20019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98CA06E-F9F0-0CC9-3AA1-F178BB78A364}"/>
                </a:ext>
              </a:extLst>
            </p:cNvPr>
            <p:cNvSpPr/>
            <p:nvPr/>
          </p:nvSpPr>
          <p:spPr>
            <a:xfrm>
              <a:off x="5967948" y="2769567"/>
              <a:ext cx="227247" cy="146774"/>
            </a:xfrm>
            <a:custGeom>
              <a:avLst/>
              <a:gdLst>
                <a:gd name="connsiteX0" fmla="*/ 0 w 227247"/>
                <a:gd name="connsiteY0" fmla="*/ 33150 h 146774"/>
                <a:gd name="connsiteX1" fmla="*/ 27053 w 227247"/>
                <a:gd name="connsiteY1" fmla="*/ 76435 h 146774"/>
                <a:gd name="connsiteX2" fmla="*/ 54106 w 227247"/>
                <a:gd name="connsiteY2" fmla="*/ 119721 h 146774"/>
                <a:gd name="connsiteX3" fmla="*/ 64928 w 227247"/>
                <a:gd name="connsiteY3" fmla="*/ 130542 h 146774"/>
                <a:gd name="connsiteX4" fmla="*/ 97392 w 227247"/>
                <a:gd name="connsiteY4" fmla="*/ 141363 h 146774"/>
                <a:gd name="connsiteX5" fmla="*/ 113624 w 227247"/>
                <a:gd name="connsiteY5" fmla="*/ 146774 h 146774"/>
                <a:gd name="connsiteX6" fmla="*/ 194783 w 227247"/>
                <a:gd name="connsiteY6" fmla="*/ 141363 h 146774"/>
                <a:gd name="connsiteX7" fmla="*/ 211015 w 227247"/>
                <a:gd name="connsiteY7" fmla="*/ 130542 h 146774"/>
                <a:gd name="connsiteX8" fmla="*/ 216426 w 227247"/>
                <a:gd name="connsiteY8" fmla="*/ 108899 h 146774"/>
                <a:gd name="connsiteX9" fmla="*/ 227247 w 227247"/>
                <a:gd name="connsiteY9" fmla="*/ 92667 h 146774"/>
                <a:gd name="connsiteX10" fmla="*/ 221837 w 227247"/>
                <a:gd name="connsiteY10" fmla="*/ 38561 h 146774"/>
                <a:gd name="connsiteX11" fmla="*/ 216426 w 227247"/>
                <a:gd name="connsiteY11" fmla="*/ 16918 h 146774"/>
                <a:gd name="connsiteX12" fmla="*/ 183962 w 227247"/>
                <a:gd name="connsiteY12" fmla="*/ 686 h 146774"/>
                <a:gd name="connsiteX13" fmla="*/ 86570 w 227247"/>
                <a:gd name="connsiteY13" fmla="*/ 686 h 14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7247" h="146774">
                  <a:moveTo>
                    <a:pt x="0" y="33150"/>
                  </a:moveTo>
                  <a:cubicBezTo>
                    <a:pt x="9018" y="47578"/>
                    <a:pt x="21673" y="60294"/>
                    <a:pt x="27053" y="76435"/>
                  </a:cubicBezTo>
                  <a:cubicBezTo>
                    <a:pt x="42664" y="123269"/>
                    <a:pt x="26825" y="97896"/>
                    <a:pt x="54106" y="119721"/>
                  </a:cubicBezTo>
                  <a:cubicBezTo>
                    <a:pt x="58089" y="122908"/>
                    <a:pt x="60365" y="128261"/>
                    <a:pt x="64928" y="130542"/>
                  </a:cubicBezTo>
                  <a:cubicBezTo>
                    <a:pt x="75131" y="135643"/>
                    <a:pt x="86571" y="137756"/>
                    <a:pt x="97392" y="141363"/>
                  </a:cubicBezTo>
                  <a:lnTo>
                    <a:pt x="113624" y="146774"/>
                  </a:lnTo>
                  <a:cubicBezTo>
                    <a:pt x="140677" y="144970"/>
                    <a:pt x="168039" y="145820"/>
                    <a:pt x="194783" y="141363"/>
                  </a:cubicBezTo>
                  <a:cubicBezTo>
                    <a:pt x="201197" y="140294"/>
                    <a:pt x="207408" y="135953"/>
                    <a:pt x="211015" y="130542"/>
                  </a:cubicBezTo>
                  <a:cubicBezTo>
                    <a:pt x="215140" y="124355"/>
                    <a:pt x="213497" y="115734"/>
                    <a:pt x="216426" y="108899"/>
                  </a:cubicBezTo>
                  <a:cubicBezTo>
                    <a:pt x="218988" y="102922"/>
                    <a:pt x="223640" y="98078"/>
                    <a:pt x="227247" y="92667"/>
                  </a:cubicBezTo>
                  <a:cubicBezTo>
                    <a:pt x="225444" y="74632"/>
                    <a:pt x="224400" y="56504"/>
                    <a:pt x="221837" y="38561"/>
                  </a:cubicBezTo>
                  <a:cubicBezTo>
                    <a:pt x="220785" y="31199"/>
                    <a:pt x="220551" y="23105"/>
                    <a:pt x="216426" y="16918"/>
                  </a:cubicBezTo>
                  <a:cubicBezTo>
                    <a:pt x="212510" y="11044"/>
                    <a:pt x="191399" y="1040"/>
                    <a:pt x="183962" y="686"/>
                  </a:cubicBezTo>
                  <a:cubicBezTo>
                    <a:pt x="151535" y="-858"/>
                    <a:pt x="119034" y="686"/>
                    <a:pt x="86570" y="686"/>
                  </a:cubicBezTo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D31397B-7E71-BA63-FCFA-3F299369C5D3}"/>
                </a:ext>
              </a:extLst>
            </p:cNvPr>
            <p:cNvSpPr/>
            <p:nvPr/>
          </p:nvSpPr>
          <p:spPr>
            <a:xfrm>
              <a:off x="5692005" y="2597112"/>
              <a:ext cx="730438" cy="416621"/>
            </a:xfrm>
            <a:custGeom>
              <a:avLst/>
              <a:gdLst>
                <a:gd name="connsiteX0" fmla="*/ 0 w 730438"/>
                <a:gd name="connsiteY0" fmla="*/ 146088 h 416621"/>
                <a:gd name="connsiteX1" fmla="*/ 32464 w 730438"/>
                <a:gd name="connsiteY1" fmla="*/ 135267 h 416621"/>
                <a:gd name="connsiteX2" fmla="*/ 135266 w 730438"/>
                <a:gd name="connsiteY2" fmla="*/ 59518 h 416621"/>
                <a:gd name="connsiteX3" fmla="*/ 162319 w 730438"/>
                <a:gd name="connsiteY3" fmla="*/ 54107 h 416621"/>
                <a:gd name="connsiteX4" fmla="*/ 178551 w 730438"/>
                <a:gd name="connsiteY4" fmla="*/ 43286 h 416621"/>
                <a:gd name="connsiteX5" fmla="*/ 205604 w 730438"/>
                <a:gd name="connsiteY5" fmla="*/ 37875 h 416621"/>
                <a:gd name="connsiteX6" fmla="*/ 227247 w 730438"/>
                <a:gd name="connsiteY6" fmla="*/ 32464 h 416621"/>
                <a:gd name="connsiteX7" fmla="*/ 313817 w 730438"/>
                <a:gd name="connsiteY7" fmla="*/ 21643 h 416621"/>
                <a:gd name="connsiteX8" fmla="*/ 416620 w 730438"/>
                <a:gd name="connsiteY8" fmla="*/ 0 h 416621"/>
                <a:gd name="connsiteX9" fmla="*/ 519422 w 730438"/>
                <a:gd name="connsiteY9" fmla="*/ 16232 h 416621"/>
                <a:gd name="connsiteX10" fmla="*/ 530244 w 730438"/>
                <a:gd name="connsiteY10" fmla="*/ 27054 h 416621"/>
                <a:gd name="connsiteX11" fmla="*/ 578939 w 730438"/>
                <a:gd name="connsiteY11" fmla="*/ 48696 h 416621"/>
                <a:gd name="connsiteX12" fmla="*/ 649278 w 730438"/>
                <a:gd name="connsiteY12" fmla="*/ 108213 h 416621"/>
                <a:gd name="connsiteX13" fmla="*/ 670920 w 730438"/>
                <a:gd name="connsiteY13" fmla="*/ 135267 h 416621"/>
                <a:gd name="connsiteX14" fmla="*/ 692563 w 730438"/>
                <a:gd name="connsiteY14" fmla="*/ 156909 h 416621"/>
                <a:gd name="connsiteX15" fmla="*/ 730438 w 730438"/>
                <a:gd name="connsiteY15" fmla="*/ 205605 h 416621"/>
                <a:gd name="connsiteX16" fmla="*/ 681742 w 730438"/>
                <a:gd name="connsiteY16" fmla="*/ 265122 h 416621"/>
                <a:gd name="connsiteX17" fmla="*/ 665510 w 730438"/>
                <a:gd name="connsiteY17" fmla="*/ 270533 h 416621"/>
                <a:gd name="connsiteX18" fmla="*/ 627635 w 730438"/>
                <a:gd name="connsiteY18" fmla="*/ 324639 h 416621"/>
                <a:gd name="connsiteX19" fmla="*/ 616814 w 730438"/>
                <a:gd name="connsiteY19" fmla="*/ 335461 h 416621"/>
                <a:gd name="connsiteX20" fmla="*/ 584350 w 730438"/>
                <a:gd name="connsiteY20" fmla="*/ 351693 h 416621"/>
                <a:gd name="connsiteX21" fmla="*/ 551886 w 730438"/>
                <a:gd name="connsiteY21" fmla="*/ 357103 h 416621"/>
                <a:gd name="connsiteX22" fmla="*/ 454494 w 730438"/>
                <a:gd name="connsiteY22" fmla="*/ 362514 h 416621"/>
                <a:gd name="connsiteX23" fmla="*/ 411209 w 730438"/>
                <a:gd name="connsiteY23" fmla="*/ 367925 h 416621"/>
                <a:gd name="connsiteX24" fmla="*/ 389567 w 730438"/>
                <a:gd name="connsiteY24" fmla="*/ 384157 h 416621"/>
                <a:gd name="connsiteX25" fmla="*/ 362513 w 730438"/>
                <a:gd name="connsiteY25" fmla="*/ 400389 h 416621"/>
                <a:gd name="connsiteX26" fmla="*/ 297586 w 730438"/>
                <a:gd name="connsiteY26" fmla="*/ 416621 h 416621"/>
                <a:gd name="connsiteX27" fmla="*/ 183962 w 730438"/>
                <a:gd name="connsiteY27" fmla="*/ 411210 h 416621"/>
                <a:gd name="connsiteX28" fmla="*/ 151498 w 730438"/>
                <a:gd name="connsiteY28" fmla="*/ 394978 h 416621"/>
                <a:gd name="connsiteX29" fmla="*/ 124445 w 730438"/>
                <a:gd name="connsiteY29" fmla="*/ 373335 h 416621"/>
                <a:gd name="connsiteX30" fmla="*/ 75749 w 730438"/>
                <a:gd name="connsiteY30" fmla="*/ 330050 h 416621"/>
                <a:gd name="connsiteX31" fmla="*/ 59517 w 730438"/>
                <a:gd name="connsiteY31" fmla="*/ 297586 h 416621"/>
                <a:gd name="connsiteX32" fmla="*/ 124445 w 730438"/>
                <a:gd name="connsiteY32" fmla="*/ 248890 h 416621"/>
                <a:gd name="connsiteX33" fmla="*/ 140677 w 730438"/>
                <a:gd name="connsiteY33" fmla="*/ 216426 h 416621"/>
                <a:gd name="connsiteX34" fmla="*/ 151498 w 730438"/>
                <a:gd name="connsiteY34" fmla="*/ 173141 h 416621"/>
                <a:gd name="connsiteX35" fmla="*/ 156909 w 730438"/>
                <a:gd name="connsiteY35" fmla="*/ 156909 h 41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0438" h="416621">
                  <a:moveTo>
                    <a:pt x="0" y="146088"/>
                  </a:moveTo>
                  <a:cubicBezTo>
                    <a:pt x="10821" y="142481"/>
                    <a:pt x="22973" y="141594"/>
                    <a:pt x="32464" y="135267"/>
                  </a:cubicBezTo>
                  <a:cubicBezTo>
                    <a:pt x="41891" y="128983"/>
                    <a:pt x="100802" y="71006"/>
                    <a:pt x="135266" y="59518"/>
                  </a:cubicBezTo>
                  <a:cubicBezTo>
                    <a:pt x="143990" y="56610"/>
                    <a:pt x="153301" y="55911"/>
                    <a:pt x="162319" y="54107"/>
                  </a:cubicBezTo>
                  <a:cubicBezTo>
                    <a:pt x="167730" y="50500"/>
                    <a:pt x="172462" y="45569"/>
                    <a:pt x="178551" y="43286"/>
                  </a:cubicBezTo>
                  <a:cubicBezTo>
                    <a:pt x="187162" y="40057"/>
                    <a:pt x="196627" y="39870"/>
                    <a:pt x="205604" y="37875"/>
                  </a:cubicBezTo>
                  <a:cubicBezTo>
                    <a:pt x="212863" y="36262"/>
                    <a:pt x="219893" y="33567"/>
                    <a:pt x="227247" y="32464"/>
                  </a:cubicBezTo>
                  <a:cubicBezTo>
                    <a:pt x="256006" y="28150"/>
                    <a:pt x="285481" y="28182"/>
                    <a:pt x="313817" y="21643"/>
                  </a:cubicBezTo>
                  <a:cubicBezTo>
                    <a:pt x="394846" y="2944"/>
                    <a:pt x="360421" y="9367"/>
                    <a:pt x="416620" y="0"/>
                  </a:cubicBezTo>
                  <a:cubicBezTo>
                    <a:pt x="450246" y="3057"/>
                    <a:pt x="487198" y="3342"/>
                    <a:pt x="519422" y="16232"/>
                  </a:cubicBezTo>
                  <a:cubicBezTo>
                    <a:pt x="524159" y="18127"/>
                    <a:pt x="525765" y="24611"/>
                    <a:pt x="530244" y="27054"/>
                  </a:cubicBezTo>
                  <a:cubicBezTo>
                    <a:pt x="545838" y="35560"/>
                    <a:pt x="562707" y="41482"/>
                    <a:pt x="578939" y="48696"/>
                  </a:cubicBezTo>
                  <a:cubicBezTo>
                    <a:pt x="636563" y="106320"/>
                    <a:pt x="584565" y="57880"/>
                    <a:pt x="649278" y="108213"/>
                  </a:cubicBezTo>
                  <a:cubicBezTo>
                    <a:pt x="665063" y="120491"/>
                    <a:pt x="656802" y="118796"/>
                    <a:pt x="670920" y="135267"/>
                  </a:cubicBezTo>
                  <a:cubicBezTo>
                    <a:pt x="677560" y="143013"/>
                    <a:pt x="685973" y="149121"/>
                    <a:pt x="692563" y="156909"/>
                  </a:cubicBezTo>
                  <a:cubicBezTo>
                    <a:pt x="705846" y="172607"/>
                    <a:pt x="730438" y="205605"/>
                    <a:pt x="730438" y="205605"/>
                  </a:cubicBezTo>
                  <a:cubicBezTo>
                    <a:pt x="719506" y="227467"/>
                    <a:pt x="707888" y="256406"/>
                    <a:pt x="681742" y="265122"/>
                  </a:cubicBezTo>
                  <a:lnTo>
                    <a:pt x="665510" y="270533"/>
                  </a:lnTo>
                  <a:cubicBezTo>
                    <a:pt x="654267" y="287397"/>
                    <a:pt x="640991" y="308611"/>
                    <a:pt x="627635" y="324639"/>
                  </a:cubicBezTo>
                  <a:cubicBezTo>
                    <a:pt x="624369" y="328558"/>
                    <a:pt x="621140" y="332757"/>
                    <a:pt x="616814" y="335461"/>
                  </a:cubicBezTo>
                  <a:cubicBezTo>
                    <a:pt x="606554" y="341873"/>
                    <a:pt x="595828" y="347867"/>
                    <a:pt x="584350" y="351693"/>
                  </a:cubicBezTo>
                  <a:cubicBezTo>
                    <a:pt x="573942" y="355162"/>
                    <a:pt x="562819" y="356192"/>
                    <a:pt x="551886" y="357103"/>
                  </a:cubicBezTo>
                  <a:cubicBezTo>
                    <a:pt x="519484" y="359803"/>
                    <a:pt x="486958" y="360710"/>
                    <a:pt x="454494" y="362514"/>
                  </a:cubicBezTo>
                  <a:cubicBezTo>
                    <a:pt x="440066" y="364318"/>
                    <a:pt x="425003" y="363327"/>
                    <a:pt x="411209" y="367925"/>
                  </a:cubicBezTo>
                  <a:cubicBezTo>
                    <a:pt x="402654" y="370777"/>
                    <a:pt x="397070" y="379155"/>
                    <a:pt x="389567" y="384157"/>
                  </a:cubicBezTo>
                  <a:cubicBezTo>
                    <a:pt x="380817" y="389991"/>
                    <a:pt x="372430" y="396889"/>
                    <a:pt x="362513" y="400389"/>
                  </a:cubicBezTo>
                  <a:cubicBezTo>
                    <a:pt x="341476" y="407814"/>
                    <a:pt x="297586" y="416621"/>
                    <a:pt x="297586" y="416621"/>
                  </a:cubicBezTo>
                  <a:cubicBezTo>
                    <a:pt x="259711" y="414817"/>
                    <a:pt x="221470" y="416767"/>
                    <a:pt x="183962" y="411210"/>
                  </a:cubicBezTo>
                  <a:cubicBezTo>
                    <a:pt x="171994" y="409437"/>
                    <a:pt x="162074" y="400854"/>
                    <a:pt x="151498" y="394978"/>
                  </a:cubicBezTo>
                  <a:cubicBezTo>
                    <a:pt x="132397" y="384367"/>
                    <a:pt x="138784" y="386371"/>
                    <a:pt x="124445" y="373335"/>
                  </a:cubicBezTo>
                  <a:cubicBezTo>
                    <a:pt x="108375" y="358726"/>
                    <a:pt x="91981" y="344478"/>
                    <a:pt x="75749" y="330050"/>
                  </a:cubicBezTo>
                  <a:cubicBezTo>
                    <a:pt x="70338" y="319229"/>
                    <a:pt x="53292" y="307960"/>
                    <a:pt x="59517" y="297586"/>
                  </a:cubicBezTo>
                  <a:cubicBezTo>
                    <a:pt x="73436" y="274388"/>
                    <a:pt x="124445" y="248890"/>
                    <a:pt x="124445" y="248890"/>
                  </a:cubicBezTo>
                  <a:cubicBezTo>
                    <a:pt x="129856" y="238069"/>
                    <a:pt x="135763" y="227482"/>
                    <a:pt x="140677" y="216426"/>
                  </a:cubicBezTo>
                  <a:cubicBezTo>
                    <a:pt x="147743" y="200527"/>
                    <a:pt x="146988" y="191182"/>
                    <a:pt x="151498" y="173141"/>
                  </a:cubicBezTo>
                  <a:cubicBezTo>
                    <a:pt x="152881" y="167608"/>
                    <a:pt x="155105" y="162320"/>
                    <a:pt x="156909" y="15690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0252ED37-545C-63F6-58A9-4D1389ACAC06}"/>
                </a:ext>
              </a:extLst>
            </p:cNvPr>
            <p:cNvSpPr/>
            <p:nvPr/>
          </p:nvSpPr>
          <p:spPr>
            <a:xfrm>
              <a:off x="5058883" y="3084071"/>
              <a:ext cx="330125" cy="1120005"/>
            </a:xfrm>
            <a:custGeom>
              <a:avLst/>
              <a:gdLst>
                <a:gd name="connsiteX0" fmla="*/ 330125 w 330125"/>
                <a:gd name="connsiteY0" fmla="*/ 0 h 1120005"/>
                <a:gd name="connsiteX1" fmla="*/ 324715 w 330125"/>
                <a:gd name="connsiteY1" fmla="*/ 183962 h 1120005"/>
                <a:gd name="connsiteX2" fmla="*/ 313893 w 330125"/>
                <a:gd name="connsiteY2" fmla="*/ 232658 h 1120005"/>
                <a:gd name="connsiteX3" fmla="*/ 297661 w 330125"/>
                <a:gd name="connsiteY3" fmla="*/ 254301 h 1120005"/>
                <a:gd name="connsiteX4" fmla="*/ 276019 w 330125"/>
                <a:gd name="connsiteY4" fmla="*/ 292175 h 1120005"/>
                <a:gd name="connsiteX5" fmla="*/ 238144 w 330125"/>
                <a:gd name="connsiteY5" fmla="*/ 346282 h 1120005"/>
                <a:gd name="connsiteX6" fmla="*/ 221912 w 330125"/>
                <a:gd name="connsiteY6" fmla="*/ 362514 h 1120005"/>
                <a:gd name="connsiteX7" fmla="*/ 189448 w 330125"/>
                <a:gd name="connsiteY7" fmla="*/ 400388 h 1120005"/>
                <a:gd name="connsiteX8" fmla="*/ 173216 w 330125"/>
                <a:gd name="connsiteY8" fmla="*/ 432852 h 1120005"/>
                <a:gd name="connsiteX9" fmla="*/ 156984 w 330125"/>
                <a:gd name="connsiteY9" fmla="*/ 465316 h 1120005"/>
                <a:gd name="connsiteX10" fmla="*/ 135342 w 330125"/>
                <a:gd name="connsiteY10" fmla="*/ 508601 h 1120005"/>
                <a:gd name="connsiteX11" fmla="*/ 124521 w 330125"/>
                <a:gd name="connsiteY11" fmla="*/ 546476 h 1120005"/>
                <a:gd name="connsiteX12" fmla="*/ 119110 w 330125"/>
                <a:gd name="connsiteY12" fmla="*/ 573529 h 1120005"/>
                <a:gd name="connsiteX13" fmla="*/ 97467 w 330125"/>
                <a:gd name="connsiteY13" fmla="*/ 638457 h 1120005"/>
                <a:gd name="connsiteX14" fmla="*/ 86646 w 330125"/>
                <a:gd name="connsiteY14" fmla="*/ 676331 h 1120005"/>
                <a:gd name="connsiteX15" fmla="*/ 75825 w 330125"/>
                <a:gd name="connsiteY15" fmla="*/ 697974 h 1120005"/>
                <a:gd name="connsiteX16" fmla="*/ 59593 w 330125"/>
                <a:gd name="connsiteY16" fmla="*/ 762902 h 1120005"/>
                <a:gd name="connsiteX17" fmla="*/ 54182 w 330125"/>
                <a:gd name="connsiteY17" fmla="*/ 811598 h 1120005"/>
                <a:gd name="connsiteX18" fmla="*/ 48771 w 330125"/>
                <a:gd name="connsiteY18" fmla="*/ 887347 h 1120005"/>
                <a:gd name="connsiteX19" fmla="*/ 32539 w 330125"/>
                <a:gd name="connsiteY19" fmla="*/ 963096 h 1120005"/>
                <a:gd name="connsiteX20" fmla="*/ 21718 w 330125"/>
                <a:gd name="connsiteY20" fmla="*/ 1022613 h 1120005"/>
                <a:gd name="connsiteX21" fmla="*/ 10897 w 330125"/>
                <a:gd name="connsiteY21" fmla="*/ 1055077 h 1120005"/>
                <a:gd name="connsiteX22" fmla="*/ 5486 w 330125"/>
                <a:gd name="connsiteY22" fmla="*/ 1092951 h 1120005"/>
                <a:gd name="connsiteX23" fmla="*/ 76 w 330125"/>
                <a:gd name="connsiteY23" fmla="*/ 1120005 h 11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0125" h="1120005">
                  <a:moveTo>
                    <a:pt x="330125" y="0"/>
                  </a:moveTo>
                  <a:cubicBezTo>
                    <a:pt x="328322" y="61321"/>
                    <a:pt x="327857" y="122695"/>
                    <a:pt x="324715" y="183962"/>
                  </a:cubicBezTo>
                  <a:cubicBezTo>
                    <a:pt x="324617" y="185865"/>
                    <a:pt x="316059" y="228327"/>
                    <a:pt x="313893" y="232658"/>
                  </a:cubicBezTo>
                  <a:cubicBezTo>
                    <a:pt x="309860" y="240724"/>
                    <a:pt x="303072" y="247087"/>
                    <a:pt x="297661" y="254301"/>
                  </a:cubicBezTo>
                  <a:cubicBezTo>
                    <a:pt x="287033" y="286189"/>
                    <a:pt x="299415" y="254742"/>
                    <a:pt x="276019" y="292175"/>
                  </a:cubicBezTo>
                  <a:cubicBezTo>
                    <a:pt x="247392" y="337977"/>
                    <a:pt x="290453" y="287434"/>
                    <a:pt x="238144" y="346282"/>
                  </a:cubicBezTo>
                  <a:cubicBezTo>
                    <a:pt x="233060" y="352001"/>
                    <a:pt x="226360" y="356287"/>
                    <a:pt x="221912" y="362514"/>
                  </a:cubicBezTo>
                  <a:cubicBezTo>
                    <a:pt x="193347" y="402505"/>
                    <a:pt x="232874" y="367819"/>
                    <a:pt x="189448" y="400388"/>
                  </a:cubicBezTo>
                  <a:cubicBezTo>
                    <a:pt x="166950" y="434136"/>
                    <a:pt x="188150" y="399250"/>
                    <a:pt x="173216" y="432852"/>
                  </a:cubicBezTo>
                  <a:cubicBezTo>
                    <a:pt x="168302" y="443908"/>
                    <a:pt x="161990" y="454302"/>
                    <a:pt x="156984" y="465316"/>
                  </a:cubicBezTo>
                  <a:cubicBezTo>
                    <a:pt x="138075" y="506917"/>
                    <a:pt x="155349" y="478590"/>
                    <a:pt x="135342" y="508601"/>
                  </a:cubicBezTo>
                  <a:cubicBezTo>
                    <a:pt x="131735" y="521226"/>
                    <a:pt x="127706" y="533738"/>
                    <a:pt x="124521" y="546476"/>
                  </a:cubicBezTo>
                  <a:cubicBezTo>
                    <a:pt x="122291" y="555398"/>
                    <a:pt x="121705" y="564706"/>
                    <a:pt x="119110" y="573529"/>
                  </a:cubicBezTo>
                  <a:cubicBezTo>
                    <a:pt x="112673" y="595415"/>
                    <a:pt x="103734" y="616521"/>
                    <a:pt x="97467" y="638457"/>
                  </a:cubicBezTo>
                  <a:cubicBezTo>
                    <a:pt x="93860" y="651082"/>
                    <a:pt x="91133" y="663992"/>
                    <a:pt x="86646" y="676331"/>
                  </a:cubicBezTo>
                  <a:cubicBezTo>
                    <a:pt x="83890" y="683911"/>
                    <a:pt x="78231" y="690275"/>
                    <a:pt x="75825" y="697974"/>
                  </a:cubicBezTo>
                  <a:cubicBezTo>
                    <a:pt x="69171" y="719267"/>
                    <a:pt x="59593" y="762902"/>
                    <a:pt x="59593" y="762902"/>
                  </a:cubicBezTo>
                  <a:cubicBezTo>
                    <a:pt x="57789" y="779134"/>
                    <a:pt x="55597" y="795328"/>
                    <a:pt x="54182" y="811598"/>
                  </a:cubicBezTo>
                  <a:cubicBezTo>
                    <a:pt x="51989" y="836817"/>
                    <a:pt x="51911" y="862228"/>
                    <a:pt x="48771" y="887347"/>
                  </a:cubicBezTo>
                  <a:cubicBezTo>
                    <a:pt x="40629" y="952484"/>
                    <a:pt x="40738" y="922098"/>
                    <a:pt x="32539" y="963096"/>
                  </a:cubicBezTo>
                  <a:cubicBezTo>
                    <a:pt x="29442" y="978582"/>
                    <a:pt x="26075" y="1006639"/>
                    <a:pt x="21718" y="1022613"/>
                  </a:cubicBezTo>
                  <a:cubicBezTo>
                    <a:pt x="18717" y="1033618"/>
                    <a:pt x="14504" y="1044256"/>
                    <a:pt x="10897" y="1055077"/>
                  </a:cubicBezTo>
                  <a:cubicBezTo>
                    <a:pt x="9093" y="1067702"/>
                    <a:pt x="7987" y="1080446"/>
                    <a:pt x="5486" y="1092951"/>
                  </a:cubicBezTo>
                  <a:cubicBezTo>
                    <a:pt x="-1065" y="1125705"/>
                    <a:pt x="76" y="1095194"/>
                    <a:pt x="76" y="112000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DBC5D21-3374-0EE1-6D46-919A3DDB7423}"/>
                </a:ext>
              </a:extLst>
            </p:cNvPr>
            <p:cNvSpPr/>
            <p:nvPr/>
          </p:nvSpPr>
          <p:spPr>
            <a:xfrm>
              <a:off x="5746111" y="3387067"/>
              <a:ext cx="450296" cy="762902"/>
            </a:xfrm>
            <a:custGeom>
              <a:avLst/>
              <a:gdLst>
                <a:gd name="connsiteX0" fmla="*/ 0 w 450296"/>
                <a:gd name="connsiteY0" fmla="*/ 59518 h 762902"/>
                <a:gd name="connsiteX1" fmla="*/ 21643 w 450296"/>
                <a:gd name="connsiteY1" fmla="*/ 0 h 762902"/>
                <a:gd name="connsiteX2" fmla="*/ 70339 w 450296"/>
                <a:gd name="connsiteY2" fmla="*/ 21643 h 762902"/>
                <a:gd name="connsiteX3" fmla="*/ 102803 w 450296"/>
                <a:gd name="connsiteY3" fmla="*/ 32464 h 762902"/>
                <a:gd name="connsiteX4" fmla="*/ 151498 w 450296"/>
                <a:gd name="connsiteY4" fmla="*/ 75750 h 762902"/>
                <a:gd name="connsiteX5" fmla="*/ 178552 w 450296"/>
                <a:gd name="connsiteY5" fmla="*/ 102803 h 762902"/>
                <a:gd name="connsiteX6" fmla="*/ 227248 w 450296"/>
                <a:gd name="connsiteY6" fmla="*/ 140677 h 762902"/>
                <a:gd name="connsiteX7" fmla="*/ 238069 w 450296"/>
                <a:gd name="connsiteY7" fmla="*/ 156909 h 762902"/>
                <a:gd name="connsiteX8" fmla="*/ 270533 w 450296"/>
                <a:gd name="connsiteY8" fmla="*/ 200195 h 762902"/>
                <a:gd name="connsiteX9" fmla="*/ 275943 w 450296"/>
                <a:gd name="connsiteY9" fmla="*/ 216426 h 762902"/>
                <a:gd name="connsiteX10" fmla="*/ 297586 w 450296"/>
                <a:gd name="connsiteY10" fmla="*/ 248890 h 762902"/>
                <a:gd name="connsiteX11" fmla="*/ 330050 w 450296"/>
                <a:gd name="connsiteY11" fmla="*/ 292176 h 762902"/>
                <a:gd name="connsiteX12" fmla="*/ 362514 w 450296"/>
                <a:gd name="connsiteY12" fmla="*/ 357103 h 762902"/>
                <a:gd name="connsiteX13" fmla="*/ 373335 w 450296"/>
                <a:gd name="connsiteY13" fmla="*/ 373335 h 762902"/>
                <a:gd name="connsiteX14" fmla="*/ 394978 w 450296"/>
                <a:gd name="connsiteY14" fmla="*/ 416621 h 762902"/>
                <a:gd name="connsiteX15" fmla="*/ 405799 w 450296"/>
                <a:gd name="connsiteY15" fmla="*/ 465316 h 762902"/>
                <a:gd name="connsiteX16" fmla="*/ 416620 w 450296"/>
                <a:gd name="connsiteY16" fmla="*/ 486959 h 762902"/>
                <a:gd name="connsiteX17" fmla="*/ 432852 w 450296"/>
                <a:gd name="connsiteY17" fmla="*/ 568119 h 762902"/>
                <a:gd name="connsiteX18" fmla="*/ 449084 w 450296"/>
                <a:gd name="connsiteY18" fmla="*/ 627636 h 762902"/>
                <a:gd name="connsiteX19" fmla="*/ 449084 w 450296"/>
                <a:gd name="connsiteY19" fmla="*/ 762902 h 7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296" h="762902">
                  <a:moveTo>
                    <a:pt x="0" y="59518"/>
                  </a:moveTo>
                  <a:cubicBezTo>
                    <a:pt x="2503" y="47004"/>
                    <a:pt x="8245" y="5954"/>
                    <a:pt x="21643" y="0"/>
                  </a:cubicBezTo>
                  <a:lnTo>
                    <a:pt x="70339" y="21643"/>
                  </a:lnTo>
                  <a:cubicBezTo>
                    <a:pt x="80763" y="26276"/>
                    <a:pt x="102803" y="32464"/>
                    <a:pt x="102803" y="32464"/>
                  </a:cubicBezTo>
                  <a:cubicBezTo>
                    <a:pt x="134516" y="64180"/>
                    <a:pt x="79976" y="10189"/>
                    <a:pt x="151498" y="75750"/>
                  </a:cubicBezTo>
                  <a:cubicBezTo>
                    <a:pt x="160899" y="84368"/>
                    <a:pt x="168755" y="94639"/>
                    <a:pt x="178552" y="102803"/>
                  </a:cubicBezTo>
                  <a:cubicBezTo>
                    <a:pt x="216012" y="134019"/>
                    <a:pt x="199296" y="122043"/>
                    <a:pt x="227248" y="140677"/>
                  </a:cubicBezTo>
                  <a:cubicBezTo>
                    <a:pt x="230855" y="146088"/>
                    <a:pt x="234244" y="151650"/>
                    <a:pt x="238069" y="156909"/>
                  </a:cubicBezTo>
                  <a:cubicBezTo>
                    <a:pt x="248677" y="171495"/>
                    <a:pt x="260850" y="184979"/>
                    <a:pt x="270533" y="200195"/>
                  </a:cubicBezTo>
                  <a:cubicBezTo>
                    <a:pt x="273595" y="205006"/>
                    <a:pt x="273173" y="211441"/>
                    <a:pt x="275943" y="216426"/>
                  </a:cubicBezTo>
                  <a:cubicBezTo>
                    <a:pt x="282259" y="227795"/>
                    <a:pt x="289936" y="238372"/>
                    <a:pt x="297586" y="248890"/>
                  </a:cubicBezTo>
                  <a:cubicBezTo>
                    <a:pt x="306774" y="261524"/>
                    <a:pt x="322123" y="277314"/>
                    <a:pt x="330050" y="292176"/>
                  </a:cubicBezTo>
                  <a:cubicBezTo>
                    <a:pt x="341437" y="313526"/>
                    <a:pt x="351127" y="335753"/>
                    <a:pt x="362514" y="357103"/>
                  </a:cubicBezTo>
                  <a:cubicBezTo>
                    <a:pt x="365574" y="362841"/>
                    <a:pt x="370694" y="367393"/>
                    <a:pt x="373335" y="373335"/>
                  </a:cubicBezTo>
                  <a:cubicBezTo>
                    <a:pt x="393230" y="418099"/>
                    <a:pt x="372754" y="394397"/>
                    <a:pt x="394978" y="416621"/>
                  </a:cubicBezTo>
                  <a:cubicBezTo>
                    <a:pt x="398585" y="432853"/>
                    <a:pt x="400909" y="449424"/>
                    <a:pt x="405799" y="465316"/>
                  </a:cubicBezTo>
                  <a:cubicBezTo>
                    <a:pt x="408171" y="473025"/>
                    <a:pt x="414069" y="479307"/>
                    <a:pt x="416620" y="486959"/>
                  </a:cubicBezTo>
                  <a:cubicBezTo>
                    <a:pt x="432344" y="534130"/>
                    <a:pt x="423788" y="522798"/>
                    <a:pt x="432852" y="568119"/>
                  </a:cubicBezTo>
                  <a:cubicBezTo>
                    <a:pt x="439638" y="602052"/>
                    <a:pt x="445558" y="569450"/>
                    <a:pt x="449084" y="627636"/>
                  </a:cubicBezTo>
                  <a:cubicBezTo>
                    <a:pt x="451812" y="672642"/>
                    <a:pt x="449084" y="717813"/>
                    <a:pt x="449084" y="7629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911EC21-138E-02BC-87F0-3593314B668D}"/>
                </a:ext>
              </a:extLst>
            </p:cNvPr>
            <p:cNvSpPr/>
            <p:nvPr/>
          </p:nvSpPr>
          <p:spPr>
            <a:xfrm>
              <a:off x="5269974" y="3430353"/>
              <a:ext cx="607743" cy="367924"/>
            </a:xfrm>
            <a:custGeom>
              <a:avLst/>
              <a:gdLst>
                <a:gd name="connsiteX0" fmla="*/ 27053 w 607743"/>
                <a:gd name="connsiteY0" fmla="*/ 43285 h 367924"/>
                <a:gd name="connsiteX1" fmla="*/ 21643 w 607743"/>
                <a:gd name="connsiteY1" fmla="*/ 97391 h 367924"/>
                <a:gd name="connsiteX2" fmla="*/ 10821 w 607743"/>
                <a:gd name="connsiteY2" fmla="*/ 129855 h 367924"/>
                <a:gd name="connsiteX3" fmla="*/ 0 w 607743"/>
                <a:gd name="connsiteY3" fmla="*/ 173140 h 367924"/>
                <a:gd name="connsiteX4" fmla="*/ 5411 w 607743"/>
                <a:gd name="connsiteY4" fmla="*/ 227247 h 367924"/>
                <a:gd name="connsiteX5" fmla="*/ 27053 w 607743"/>
                <a:gd name="connsiteY5" fmla="*/ 248890 h 367924"/>
                <a:gd name="connsiteX6" fmla="*/ 59517 w 607743"/>
                <a:gd name="connsiteY6" fmla="*/ 281354 h 367924"/>
                <a:gd name="connsiteX7" fmla="*/ 75749 w 607743"/>
                <a:gd name="connsiteY7" fmla="*/ 313817 h 367924"/>
                <a:gd name="connsiteX8" fmla="*/ 86570 w 607743"/>
                <a:gd name="connsiteY8" fmla="*/ 324639 h 367924"/>
                <a:gd name="connsiteX9" fmla="*/ 91981 w 607743"/>
                <a:gd name="connsiteY9" fmla="*/ 270532 h 367924"/>
                <a:gd name="connsiteX10" fmla="*/ 108213 w 607743"/>
                <a:gd name="connsiteY10" fmla="*/ 265122 h 367924"/>
                <a:gd name="connsiteX11" fmla="*/ 156909 w 607743"/>
                <a:gd name="connsiteY11" fmla="*/ 254300 h 367924"/>
                <a:gd name="connsiteX12" fmla="*/ 205605 w 607743"/>
                <a:gd name="connsiteY12" fmla="*/ 270532 h 367924"/>
                <a:gd name="connsiteX13" fmla="*/ 232658 w 607743"/>
                <a:gd name="connsiteY13" fmla="*/ 313817 h 367924"/>
                <a:gd name="connsiteX14" fmla="*/ 248890 w 607743"/>
                <a:gd name="connsiteY14" fmla="*/ 324639 h 367924"/>
                <a:gd name="connsiteX15" fmla="*/ 362514 w 607743"/>
                <a:gd name="connsiteY15" fmla="*/ 357103 h 367924"/>
                <a:gd name="connsiteX16" fmla="*/ 389567 w 607743"/>
                <a:gd name="connsiteY16" fmla="*/ 367924 h 367924"/>
                <a:gd name="connsiteX17" fmla="*/ 443673 w 607743"/>
                <a:gd name="connsiteY17" fmla="*/ 346281 h 367924"/>
                <a:gd name="connsiteX18" fmla="*/ 454495 w 607743"/>
                <a:gd name="connsiteY18" fmla="*/ 335460 h 367924"/>
                <a:gd name="connsiteX19" fmla="*/ 459905 w 607743"/>
                <a:gd name="connsiteY19" fmla="*/ 319228 h 367924"/>
                <a:gd name="connsiteX20" fmla="*/ 465316 w 607743"/>
                <a:gd name="connsiteY20" fmla="*/ 248890 h 367924"/>
                <a:gd name="connsiteX21" fmla="*/ 497780 w 607743"/>
                <a:gd name="connsiteY21" fmla="*/ 238068 h 367924"/>
                <a:gd name="connsiteX22" fmla="*/ 524833 w 607743"/>
                <a:gd name="connsiteY22" fmla="*/ 232658 h 367924"/>
                <a:gd name="connsiteX23" fmla="*/ 541065 w 607743"/>
                <a:gd name="connsiteY23" fmla="*/ 227247 h 367924"/>
                <a:gd name="connsiteX24" fmla="*/ 578940 w 607743"/>
                <a:gd name="connsiteY24" fmla="*/ 221836 h 367924"/>
                <a:gd name="connsiteX25" fmla="*/ 605993 w 607743"/>
                <a:gd name="connsiteY25" fmla="*/ 194783 h 367924"/>
                <a:gd name="connsiteX26" fmla="*/ 600582 w 607743"/>
                <a:gd name="connsiteY26" fmla="*/ 119034 h 367924"/>
                <a:gd name="connsiteX27" fmla="*/ 595172 w 607743"/>
                <a:gd name="connsiteY27" fmla="*/ 97391 h 367924"/>
                <a:gd name="connsiteX28" fmla="*/ 584350 w 607743"/>
                <a:gd name="connsiteY28" fmla="*/ 86570 h 367924"/>
                <a:gd name="connsiteX29" fmla="*/ 573529 w 607743"/>
                <a:gd name="connsiteY29" fmla="*/ 70338 h 367924"/>
                <a:gd name="connsiteX30" fmla="*/ 562708 w 607743"/>
                <a:gd name="connsiteY30" fmla="*/ 48696 h 367924"/>
                <a:gd name="connsiteX31" fmla="*/ 541065 w 607743"/>
                <a:gd name="connsiteY31" fmla="*/ 16232 h 367924"/>
                <a:gd name="connsiteX32" fmla="*/ 524833 w 607743"/>
                <a:gd name="connsiteY32" fmla="*/ 0 h 3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7743" h="367924">
                  <a:moveTo>
                    <a:pt x="27053" y="43285"/>
                  </a:moveTo>
                  <a:cubicBezTo>
                    <a:pt x="25250" y="61320"/>
                    <a:pt x="24983" y="79576"/>
                    <a:pt x="21643" y="97391"/>
                  </a:cubicBezTo>
                  <a:cubicBezTo>
                    <a:pt x="19541" y="108602"/>
                    <a:pt x="13822" y="118850"/>
                    <a:pt x="10821" y="129855"/>
                  </a:cubicBezTo>
                  <a:cubicBezTo>
                    <a:pt x="-8763" y="201663"/>
                    <a:pt x="16416" y="123899"/>
                    <a:pt x="0" y="173140"/>
                  </a:cubicBezTo>
                  <a:cubicBezTo>
                    <a:pt x="1804" y="191176"/>
                    <a:pt x="-685" y="210177"/>
                    <a:pt x="5411" y="227247"/>
                  </a:cubicBezTo>
                  <a:cubicBezTo>
                    <a:pt x="8842" y="236855"/>
                    <a:pt x="20335" y="241212"/>
                    <a:pt x="27053" y="248890"/>
                  </a:cubicBezTo>
                  <a:cubicBezTo>
                    <a:pt x="55239" y="281103"/>
                    <a:pt x="29976" y="261658"/>
                    <a:pt x="59517" y="281354"/>
                  </a:cubicBezTo>
                  <a:cubicBezTo>
                    <a:pt x="64928" y="292175"/>
                    <a:pt x="69337" y="303558"/>
                    <a:pt x="75749" y="313817"/>
                  </a:cubicBezTo>
                  <a:cubicBezTo>
                    <a:pt x="78453" y="318143"/>
                    <a:pt x="84779" y="329415"/>
                    <a:pt x="86570" y="324639"/>
                  </a:cubicBezTo>
                  <a:cubicBezTo>
                    <a:pt x="92934" y="307667"/>
                    <a:pt x="85787" y="287566"/>
                    <a:pt x="91981" y="270532"/>
                  </a:cubicBezTo>
                  <a:cubicBezTo>
                    <a:pt x="93930" y="265172"/>
                    <a:pt x="102646" y="266359"/>
                    <a:pt x="108213" y="265122"/>
                  </a:cubicBezTo>
                  <a:cubicBezTo>
                    <a:pt x="165337" y="252428"/>
                    <a:pt x="120374" y="266479"/>
                    <a:pt x="156909" y="254300"/>
                  </a:cubicBezTo>
                  <a:cubicBezTo>
                    <a:pt x="173141" y="259711"/>
                    <a:pt x="197953" y="255228"/>
                    <a:pt x="205605" y="270532"/>
                  </a:cubicBezTo>
                  <a:cubicBezTo>
                    <a:pt x="214178" y="287678"/>
                    <a:pt x="218609" y="299768"/>
                    <a:pt x="232658" y="313817"/>
                  </a:cubicBezTo>
                  <a:cubicBezTo>
                    <a:pt x="237256" y="318415"/>
                    <a:pt x="243244" y="321413"/>
                    <a:pt x="248890" y="324639"/>
                  </a:cubicBezTo>
                  <a:cubicBezTo>
                    <a:pt x="302501" y="355274"/>
                    <a:pt x="247859" y="311242"/>
                    <a:pt x="362514" y="357103"/>
                  </a:cubicBezTo>
                  <a:lnTo>
                    <a:pt x="389567" y="367924"/>
                  </a:lnTo>
                  <a:cubicBezTo>
                    <a:pt x="407172" y="362056"/>
                    <a:pt x="427746" y="356899"/>
                    <a:pt x="443673" y="346281"/>
                  </a:cubicBezTo>
                  <a:cubicBezTo>
                    <a:pt x="447918" y="343451"/>
                    <a:pt x="450888" y="339067"/>
                    <a:pt x="454495" y="335460"/>
                  </a:cubicBezTo>
                  <a:cubicBezTo>
                    <a:pt x="456298" y="330049"/>
                    <a:pt x="459198" y="324887"/>
                    <a:pt x="459905" y="319228"/>
                  </a:cubicBezTo>
                  <a:cubicBezTo>
                    <a:pt x="462822" y="295894"/>
                    <a:pt x="455372" y="270199"/>
                    <a:pt x="465316" y="248890"/>
                  </a:cubicBezTo>
                  <a:cubicBezTo>
                    <a:pt x="470140" y="238553"/>
                    <a:pt x="486595" y="240305"/>
                    <a:pt x="497780" y="238068"/>
                  </a:cubicBezTo>
                  <a:cubicBezTo>
                    <a:pt x="506798" y="236265"/>
                    <a:pt x="515911" y="234888"/>
                    <a:pt x="524833" y="232658"/>
                  </a:cubicBezTo>
                  <a:cubicBezTo>
                    <a:pt x="530366" y="231275"/>
                    <a:pt x="535472" y="228366"/>
                    <a:pt x="541065" y="227247"/>
                  </a:cubicBezTo>
                  <a:cubicBezTo>
                    <a:pt x="553571" y="224746"/>
                    <a:pt x="566315" y="223640"/>
                    <a:pt x="578940" y="221836"/>
                  </a:cubicBezTo>
                  <a:cubicBezTo>
                    <a:pt x="587958" y="212818"/>
                    <a:pt x="603366" y="207262"/>
                    <a:pt x="605993" y="194783"/>
                  </a:cubicBezTo>
                  <a:cubicBezTo>
                    <a:pt x="611208" y="170012"/>
                    <a:pt x="603377" y="144193"/>
                    <a:pt x="600582" y="119034"/>
                  </a:cubicBezTo>
                  <a:cubicBezTo>
                    <a:pt x="599761" y="111643"/>
                    <a:pt x="598498" y="104042"/>
                    <a:pt x="595172" y="97391"/>
                  </a:cubicBezTo>
                  <a:cubicBezTo>
                    <a:pt x="592891" y="92828"/>
                    <a:pt x="587537" y="90553"/>
                    <a:pt x="584350" y="86570"/>
                  </a:cubicBezTo>
                  <a:cubicBezTo>
                    <a:pt x="580288" y="81492"/>
                    <a:pt x="576755" y="75984"/>
                    <a:pt x="573529" y="70338"/>
                  </a:cubicBezTo>
                  <a:cubicBezTo>
                    <a:pt x="569527" y="63335"/>
                    <a:pt x="566858" y="55612"/>
                    <a:pt x="562708" y="48696"/>
                  </a:cubicBezTo>
                  <a:cubicBezTo>
                    <a:pt x="556017" y="37544"/>
                    <a:pt x="550261" y="25429"/>
                    <a:pt x="541065" y="16232"/>
                  </a:cubicBezTo>
                  <a:lnTo>
                    <a:pt x="524833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8CF797B7-1C33-8999-E7FC-91A1646A3DA3}"/>
                </a:ext>
              </a:extLst>
            </p:cNvPr>
            <p:cNvSpPr/>
            <p:nvPr/>
          </p:nvSpPr>
          <p:spPr>
            <a:xfrm>
              <a:off x="5610845" y="2737789"/>
              <a:ext cx="146102" cy="697974"/>
            </a:xfrm>
            <a:custGeom>
              <a:avLst/>
              <a:gdLst>
                <a:gd name="connsiteX0" fmla="*/ 0 w 146102"/>
                <a:gd name="connsiteY0" fmla="*/ 0 h 697974"/>
                <a:gd name="connsiteX1" fmla="*/ 27053 w 146102"/>
                <a:gd name="connsiteY1" fmla="*/ 48696 h 697974"/>
                <a:gd name="connsiteX2" fmla="*/ 43285 w 146102"/>
                <a:gd name="connsiteY2" fmla="*/ 108213 h 697974"/>
                <a:gd name="connsiteX3" fmla="*/ 54106 w 146102"/>
                <a:gd name="connsiteY3" fmla="*/ 156909 h 697974"/>
                <a:gd name="connsiteX4" fmla="*/ 59517 w 146102"/>
                <a:gd name="connsiteY4" fmla="*/ 232658 h 697974"/>
                <a:gd name="connsiteX5" fmla="*/ 64928 w 146102"/>
                <a:gd name="connsiteY5" fmla="*/ 248890 h 697974"/>
                <a:gd name="connsiteX6" fmla="*/ 81160 w 146102"/>
                <a:gd name="connsiteY6" fmla="*/ 432852 h 697974"/>
                <a:gd name="connsiteX7" fmla="*/ 97392 w 146102"/>
                <a:gd name="connsiteY7" fmla="*/ 481548 h 697974"/>
                <a:gd name="connsiteX8" fmla="*/ 113624 w 146102"/>
                <a:gd name="connsiteY8" fmla="*/ 530244 h 697974"/>
                <a:gd name="connsiteX9" fmla="*/ 124445 w 146102"/>
                <a:gd name="connsiteY9" fmla="*/ 557297 h 697974"/>
                <a:gd name="connsiteX10" fmla="*/ 129856 w 146102"/>
                <a:gd name="connsiteY10" fmla="*/ 584351 h 697974"/>
                <a:gd name="connsiteX11" fmla="*/ 140677 w 146102"/>
                <a:gd name="connsiteY11" fmla="*/ 676332 h 697974"/>
                <a:gd name="connsiteX12" fmla="*/ 146088 w 146102"/>
                <a:gd name="connsiteY12" fmla="*/ 697974 h 6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02" h="697974">
                  <a:moveTo>
                    <a:pt x="0" y="0"/>
                  </a:moveTo>
                  <a:cubicBezTo>
                    <a:pt x="8236" y="13728"/>
                    <a:pt x="20843" y="33172"/>
                    <a:pt x="27053" y="48696"/>
                  </a:cubicBezTo>
                  <a:cubicBezTo>
                    <a:pt x="39725" y="80375"/>
                    <a:pt x="36492" y="77641"/>
                    <a:pt x="43285" y="108213"/>
                  </a:cubicBezTo>
                  <a:cubicBezTo>
                    <a:pt x="58567" y="176982"/>
                    <a:pt x="37790" y="75318"/>
                    <a:pt x="54106" y="156909"/>
                  </a:cubicBezTo>
                  <a:cubicBezTo>
                    <a:pt x="55910" y="182159"/>
                    <a:pt x="56559" y="207517"/>
                    <a:pt x="59517" y="232658"/>
                  </a:cubicBezTo>
                  <a:cubicBezTo>
                    <a:pt x="60183" y="238322"/>
                    <a:pt x="64320" y="243219"/>
                    <a:pt x="64928" y="248890"/>
                  </a:cubicBezTo>
                  <a:cubicBezTo>
                    <a:pt x="65179" y="251235"/>
                    <a:pt x="75040" y="393071"/>
                    <a:pt x="81160" y="432852"/>
                  </a:cubicBezTo>
                  <a:cubicBezTo>
                    <a:pt x="84523" y="454713"/>
                    <a:pt x="89558" y="459612"/>
                    <a:pt x="97392" y="481548"/>
                  </a:cubicBezTo>
                  <a:cubicBezTo>
                    <a:pt x="103147" y="497661"/>
                    <a:pt x="107270" y="514358"/>
                    <a:pt x="113624" y="530244"/>
                  </a:cubicBezTo>
                  <a:cubicBezTo>
                    <a:pt x="117231" y="539262"/>
                    <a:pt x="121654" y="547994"/>
                    <a:pt x="124445" y="557297"/>
                  </a:cubicBezTo>
                  <a:cubicBezTo>
                    <a:pt x="127088" y="566106"/>
                    <a:pt x="128052" y="575333"/>
                    <a:pt x="129856" y="584351"/>
                  </a:cubicBezTo>
                  <a:cubicBezTo>
                    <a:pt x="132003" y="605822"/>
                    <a:pt x="135891" y="652405"/>
                    <a:pt x="140677" y="676332"/>
                  </a:cubicBezTo>
                  <a:cubicBezTo>
                    <a:pt x="146658" y="706237"/>
                    <a:pt x="146088" y="683078"/>
                    <a:pt x="146088" y="6979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C44BC82-F429-E9AB-3C7E-8A3E704F8296}"/>
                </a:ext>
              </a:extLst>
            </p:cNvPr>
            <p:cNvSpPr/>
            <p:nvPr/>
          </p:nvSpPr>
          <p:spPr>
            <a:xfrm>
              <a:off x="5421472" y="2791896"/>
              <a:ext cx="92530" cy="822419"/>
            </a:xfrm>
            <a:custGeom>
              <a:avLst/>
              <a:gdLst>
                <a:gd name="connsiteX0" fmla="*/ 0 w 92530"/>
                <a:gd name="connsiteY0" fmla="*/ 0 h 822419"/>
                <a:gd name="connsiteX1" fmla="*/ 21643 w 92530"/>
                <a:gd name="connsiteY1" fmla="*/ 59517 h 822419"/>
                <a:gd name="connsiteX2" fmla="*/ 27053 w 92530"/>
                <a:gd name="connsiteY2" fmla="*/ 102802 h 822419"/>
                <a:gd name="connsiteX3" fmla="*/ 48696 w 92530"/>
                <a:gd name="connsiteY3" fmla="*/ 146087 h 822419"/>
                <a:gd name="connsiteX4" fmla="*/ 81160 w 92530"/>
                <a:gd name="connsiteY4" fmla="*/ 248890 h 822419"/>
                <a:gd name="connsiteX5" fmla="*/ 86571 w 92530"/>
                <a:gd name="connsiteY5" fmla="*/ 735848 h 822419"/>
                <a:gd name="connsiteX6" fmla="*/ 91981 w 92530"/>
                <a:gd name="connsiteY6" fmla="*/ 762902 h 822419"/>
                <a:gd name="connsiteX7" fmla="*/ 91981 w 92530"/>
                <a:gd name="connsiteY7" fmla="*/ 822419 h 82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30" h="822419">
                  <a:moveTo>
                    <a:pt x="0" y="0"/>
                  </a:moveTo>
                  <a:cubicBezTo>
                    <a:pt x="5956" y="14891"/>
                    <a:pt x="18438" y="44561"/>
                    <a:pt x="21643" y="59517"/>
                  </a:cubicBezTo>
                  <a:cubicBezTo>
                    <a:pt x="24690" y="73735"/>
                    <a:pt x="23783" y="88634"/>
                    <a:pt x="27053" y="102802"/>
                  </a:cubicBezTo>
                  <a:cubicBezTo>
                    <a:pt x="31724" y="123043"/>
                    <a:pt x="38223" y="130377"/>
                    <a:pt x="48696" y="146087"/>
                  </a:cubicBezTo>
                  <a:cubicBezTo>
                    <a:pt x="64637" y="209853"/>
                    <a:pt x="54434" y="175396"/>
                    <a:pt x="81160" y="248890"/>
                  </a:cubicBezTo>
                  <a:cubicBezTo>
                    <a:pt x="82964" y="411209"/>
                    <a:pt x="83154" y="573555"/>
                    <a:pt x="86571" y="735848"/>
                  </a:cubicBezTo>
                  <a:cubicBezTo>
                    <a:pt x="86765" y="745043"/>
                    <a:pt x="91407" y="753723"/>
                    <a:pt x="91981" y="762902"/>
                  </a:cubicBezTo>
                  <a:cubicBezTo>
                    <a:pt x="93218" y="782702"/>
                    <a:pt x="91981" y="802580"/>
                    <a:pt x="91981" y="82241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4C54C08-A0D3-BE6F-0D04-A78D608BC92C}"/>
                </a:ext>
              </a:extLst>
            </p:cNvPr>
            <p:cNvSpPr/>
            <p:nvPr/>
          </p:nvSpPr>
          <p:spPr>
            <a:xfrm>
              <a:off x="5410651" y="2640398"/>
              <a:ext cx="0" cy="129855"/>
            </a:xfrm>
            <a:custGeom>
              <a:avLst/>
              <a:gdLst>
                <a:gd name="connsiteX0" fmla="*/ 0 w 0"/>
                <a:gd name="connsiteY0" fmla="*/ 129855 h 129855"/>
                <a:gd name="connsiteX1" fmla="*/ 0 w 0"/>
                <a:gd name="connsiteY1" fmla="*/ 0 h 12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9855">
                  <a:moveTo>
                    <a:pt x="0" y="129855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EB471FC2-A967-EA41-4B4E-C44A7E40583F}"/>
                </a:ext>
              </a:extLst>
            </p:cNvPr>
            <p:cNvSpPr/>
            <p:nvPr/>
          </p:nvSpPr>
          <p:spPr>
            <a:xfrm>
              <a:off x="5523647" y="2580880"/>
              <a:ext cx="92609" cy="200195"/>
            </a:xfrm>
            <a:custGeom>
              <a:avLst/>
              <a:gdLst>
                <a:gd name="connsiteX0" fmla="*/ 92609 w 92609"/>
                <a:gd name="connsiteY0" fmla="*/ 200195 h 200195"/>
                <a:gd name="connsiteX1" fmla="*/ 65555 w 92609"/>
                <a:gd name="connsiteY1" fmla="*/ 167731 h 200195"/>
                <a:gd name="connsiteX2" fmla="*/ 27681 w 92609"/>
                <a:gd name="connsiteY2" fmla="*/ 119035 h 200195"/>
                <a:gd name="connsiteX3" fmla="*/ 6038 w 92609"/>
                <a:gd name="connsiteY3" fmla="*/ 75750 h 200195"/>
                <a:gd name="connsiteX4" fmla="*/ 628 w 92609"/>
                <a:gd name="connsiteY4" fmla="*/ 59518 h 200195"/>
                <a:gd name="connsiteX5" fmla="*/ 628 w 92609"/>
                <a:gd name="connsiteY5" fmla="*/ 0 h 20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09" h="200195">
                  <a:moveTo>
                    <a:pt x="92609" y="200195"/>
                  </a:moveTo>
                  <a:cubicBezTo>
                    <a:pt x="83591" y="189374"/>
                    <a:pt x="74978" y="178201"/>
                    <a:pt x="65555" y="167731"/>
                  </a:cubicBezTo>
                  <a:cubicBezTo>
                    <a:pt x="37468" y="136523"/>
                    <a:pt x="48140" y="157030"/>
                    <a:pt x="27681" y="119035"/>
                  </a:cubicBezTo>
                  <a:cubicBezTo>
                    <a:pt x="20033" y="104832"/>
                    <a:pt x="11139" y="91054"/>
                    <a:pt x="6038" y="75750"/>
                  </a:cubicBezTo>
                  <a:cubicBezTo>
                    <a:pt x="4235" y="70339"/>
                    <a:pt x="1034" y="65207"/>
                    <a:pt x="628" y="59518"/>
                  </a:cubicBezTo>
                  <a:cubicBezTo>
                    <a:pt x="-785" y="39729"/>
                    <a:pt x="628" y="19839"/>
                    <a:pt x="62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69E14A0-115E-EB8D-47C4-64418DF2D1D7}"/>
                </a:ext>
              </a:extLst>
            </p:cNvPr>
            <p:cNvSpPr/>
            <p:nvPr/>
          </p:nvSpPr>
          <p:spPr>
            <a:xfrm>
              <a:off x="4020114" y="2564649"/>
              <a:ext cx="2992090" cy="2331990"/>
            </a:xfrm>
            <a:custGeom>
              <a:avLst/>
              <a:gdLst>
                <a:gd name="connsiteX0" fmla="*/ 59517 w 2992090"/>
                <a:gd name="connsiteY0" fmla="*/ 519422 h 2331990"/>
                <a:gd name="connsiteX1" fmla="*/ 43285 w 2992090"/>
                <a:gd name="connsiteY1" fmla="*/ 492369 h 2331990"/>
                <a:gd name="connsiteX2" fmla="*/ 16232 w 2992090"/>
                <a:gd name="connsiteY2" fmla="*/ 514011 h 2331990"/>
                <a:gd name="connsiteX3" fmla="*/ 0 w 2992090"/>
                <a:gd name="connsiteY3" fmla="*/ 557297 h 2331990"/>
                <a:gd name="connsiteX4" fmla="*/ 16232 w 2992090"/>
                <a:gd name="connsiteY4" fmla="*/ 622224 h 2331990"/>
                <a:gd name="connsiteX5" fmla="*/ 59517 w 2992090"/>
                <a:gd name="connsiteY5" fmla="*/ 708795 h 2331990"/>
                <a:gd name="connsiteX6" fmla="*/ 81159 w 2992090"/>
                <a:gd name="connsiteY6" fmla="*/ 779133 h 2331990"/>
                <a:gd name="connsiteX7" fmla="*/ 91981 w 2992090"/>
                <a:gd name="connsiteY7" fmla="*/ 833240 h 2331990"/>
                <a:gd name="connsiteX8" fmla="*/ 108213 w 2992090"/>
                <a:gd name="connsiteY8" fmla="*/ 865704 h 2331990"/>
                <a:gd name="connsiteX9" fmla="*/ 124445 w 2992090"/>
                <a:gd name="connsiteY9" fmla="*/ 914400 h 2331990"/>
                <a:gd name="connsiteX10" fmla="*/ 162319 w 2992090"/>
                <a:gd name="connsiteY10" fmla="*/ 973917 h 2331990"/>
                <a:gd name="connsiteX11" fmla="*/ 227247 w 2992090"/>
                <a:gd name="connsiteY11" fmla="*/ 1092951 h 2331990"/>
                <a:gd name="connsiteX12" fmla="*/ 232658 w 2992090"/>
                <a:gd name="connsiteY12" fmla="*/ 1109183 h 2331990"/>
                <a:gd name="connsiteX13" fmla="*/ 270532 w 2992090"/>
                <a:gd name="connsiteY13" fmla="*/ 1163289 h 2331990"/>
                <a:gd name="connsiteX14" fmla="*/ 281353 w 2992090"/>
                <a:gd name="connsiteY14" fmla="*/ 1190343 h 2331990"/>
                <a:gd name="connsiteX15" fmla="*/ 292175 w 2992090"/>
                <a:gd name="connsiteY15" fmla="*/ 1211985 h 2331990"/>
                <a:gd name="connsiteX16" fmla="*/ 308407 w 2992090"/>
                <a:gd name="connsiteY16" fmla="*/ 1249860 h 2331990"/>
                <a:gd name="connsiteX17" fmla="*/ 335460 w 2992090"/>
                <a:gd name="connsiteY17" fmla="*/ 1282324 h 2331990"/>
                <a:gd name="connsiteX18" fmla="*/ 389566 w 2992090"/>
                <a:gd name="connsiteY18" fmla="*/ 1379715 h 2331990"/>
                <a:gd name="connsiteX19" fmla="*/ 405798 w 2992090"/>
                <a:gd name="connsiteY19" fmla="*/ 1390537 h 2331990"/>
                <a:gd name="connsiteX20" fmla="*/ 427441 w 2992090"/>
                <a:gd name="connsiteY20" fmla="*/ 1423001 h 2331990"/>
                <a:gd name="connsiteX21" fmla="*/ 449084 w 2992090"/>
                <a:gd name="connsiteY21" fmla="*/ 1482518 h 2331990"/>
                <a:gd name="connsiteX22" fmla="*/ 454494 w 2992090"/>
                <a:gd name="connsiteY22" fmla="*/ 1498750 h 2331990"/>
                <a:gd name="connsiteX23" fmla="*/ 476137 w 2992090"/>
                <a:gd name="connsiteY23" fmla="*/ 1525803 h 2331990"/>
                <a:gd name="connsiteX24" fmla="*/ 508601 w 2992090"/>
                <a:gd name="connsiteY24" fmla="*/ 1520392 h 2331990"/>
                <a:gd name="connsiteX25" fmla="*/ 568118 w 2992090"/>
                <a:gd name="connsiteY25" fmla="*/ 1450054 h 2331990"/>
                <a:gd name="connsiteX26" fmla="*/ 562707 w 2992090"/>
                <a:gd name="connsiteY26" fmla="*/ 1406769 h 2331990"/>
                <a:gd name="connsiteX27" fmla="*/ 530243 w 2992090"/>
                <a:gd name="connsiteY27" fmla="*/ 1358073 h 2331990"/>
                <a:gd name="connsiteX28" fmla="*/ 519422 w 2992090"/>
                <a:gd name="connsiteY28" fmla="*/ 1331020 h 2331990"/>
                <a:gd name="connsiteX29" fmla="*/ 508601 w 2992090"/>
                <a:gd name="connsiteY29" fmla="*/ 1314788 h 2331990"/>
                <a:gd name="connsiteX30" fmla="*/ 476137 w 2992090"/>
                <a:gd name="connsiteY30" fmla="*/ 1249860 h 2331990"/>
                <a:gd name="connsiteX31" fmla="*/ 449084 w 2992090"/>
                <a:gd name="connsiteY31" fmla="*/ 1184932 h 2331990"/>
                <a:gd name="connsiteX32" fmla="*/ 432852 w 2992090"/>
                <a:gd name="connsiteY32" fmla="*/ 1130826 h 2331990"/>
                <a:gd name="connsiteX33" fmla="*/ 438262 w 2992090"/>
                <a:gd name="connsiteY33" fmla="*/ 1157879 h 2331990"/>
                <a:gd name="connsiteX34" fmla="*/ 443673 w 2992090"/>
                <a:gd name="connsiteY34" fmla="*/ 1190343 h 2331990"/>
                <a:gd name="connsiteX35" fmla="*/ 449084 w 2992090"/>
                <a:gd name="connsiteY35" fmla="*/ 1217396 h 2331990"/>
                <a:gd name="connsiteX36" fmla="*/ 454494 w 2992090"/>
                <a:gd name="connsiteY36" fmla="*/ 1249860 h 2331990"/>
                <a:gd name="connsiteX37" fmla="*/ 470726 w 2992090"/>
                <a:gd name="connsiteY37" fmla="*/ 1293145 h 2331990"/>
                <a:gd name="connsiteX38" fmla="*/ 481548 w 2992090"/>
                <a:gd name="connsiteY38" fmla="*/ 1309377 h 2331990"/>
                <a:gd name="connsiteX39" fmla="*/ 492369 w 2992090"/>
                <a:gd name="connsiteY39" fmla="*/ 1331020 h 2331990"/>
                <a:gd name="connsiteX40" fmla="*/ 503190 w 2992090"/>
                <a:gd name="connsiteY40" fmla="*/ 1347252 h 2331990"/>
                <a:gd name="connsiteX41" fmla="*/ 589761 w 2992090"/>
                <a:gd name="connsiteY41" fmla="*/ 1536624 h 2331990"/>
                <a:gd name="connsiteX42" fmla="*/ 649278 w 2992090"/>
                <a:gd name="connsiteY42" fmla="*/ 1628605 h 2331990"/>
                <a:gd name="connsiteX43" fmla="*/ 665510 w 2992090"/>
                <a:gd name="connsiteY43" fmla="*/ 1650248 h 2331990"/>
                <a:gd name="connsiteX44" fmla="*/ 687152 w 2992090"/>
                <a:gd name="connsiteY44" fmla="*/ 1682712 h 2331990"/>
                <a:gd name="connsiteX45" fmla="*/ 703384 w 2992090"/>
                <a:gd name="connsiteY45" fmla="*/ 1704355 h 2331990"/>
                <a:gd name="connsiteX46" fmla="*/ 714206 w 2992090"/>
                <a:gd name="connsiteY46" fmla="*/ 1725997 h 2331990"/>
                <a:gd name="connsiteX47" fmla="*/ 735848 w 2992090"/>
                <a:gd name="connsiteY47" fmla="*/ 1747640 h 2331990"/>
                <a:gd name="connsiteX48" fmla="*/ 773723 w 2992090"/>
                <a:gd name="connsiteY48" fmla="*/ 1790925 h 2331990"/>
                <a:gd name="connsiteX49" fmla="*/ 800776 w 2992090"/>
                <a:gd name="connsiteY49" fmla="*/ 1834210 h 2331990"/>
                <a:gd name="connsiteX50" fmla="*/ 822419 w 2992090"/>
                <a:gd name="connsiteY50" fmla="*/ 1861263 h 2331990"/>
                <a:gd name="connsiteX51" fmla="*/ 871114 w 2992090"/>
                <a:gd name="connsiteY51" fmla="*/ 1947834 h 2331990"/>
                <a:gd name="connsiteX52" fmla="*/ 908989 w 2992090"/>
                <a:gd name="connsiteY52" fmla="*/ 2001940 h 2331990"/>
                <a:gd name="connsiteX53" fmla="*/ 930632 w 2992090"/>
                <a:gd name="connsiteY53" fmla="*/ 2050636 h 2331990"/>
                <a:gd name="connsiteX54" fmla="*/ 1017202 w 2992090"/>
                <a:gd name="connsiteY54" fmla="*/ 2164260 h 2331990"/>
                <a:gd name="connsiteX55" fmla="*/ 1065898 w 2992090"/>
                <a:gd name="connsiteY55" fmla="*/ 2175081 h 2331990"/>
                <a:gd name="connsiteX56" fmla="*/ 1098362 w 2992090"/>
                <a:gd name="connsiteY56" fmla="*/ 2185902 h 2331990"/>
                <a:gd name="connsiteX57" fmla="*/ 1147058 w 2992090"/>
                <a:gd name="connsiteY57" fmla="*/ 2229188 h 2331990"/>
                <a:gd name="connsiteX58" fmla="*/ 1163290 w 2992090"/>
                <a:gd name="connsiteY58" fmla="*/ 2234598 h 2331990"/>
                <a:gd name="connsiteX59" fmla="*/ 1309377 w 2992090"/>
                <a:gd name="connsiteY59" fmla="*/ 2299526 h 2331990"/>
                <a:gd name="connsiteX60" fmla="*/ 1363484 w 2992090"/>
                <a:gd name="connsiteY60" fmla="*/ 2288705 h 2331990"/>
                <a:gd name="connsiteX61" fmla="*/ 1417590 w 2992090"/>
                <a:gd name="connsiteY61" fmla="*/ 2250830 h 2331990"/>
                <a:gd name="connsiteX62" fmla="*/ 1498750 w 2992090"/>
                <a:gd name="connsiteY62" fmla="*/ 2277884 h 2331990"/>
                <a:gd name="connsiteX63" fmla="*/ 1617784 w 2992090"/>
                <a:gd name="connsiteY63" fmla="*/ 2299526 h 2331990"/>
                <a:gd name="connsiteX64" fmla="*/ 1807157 w 2992090"/>
                <a:gd name="connsiteY64" fmla="*/ 2331990 h 2331990"/>
                <a:gd name="connsiteX65" fmla="*/ 1866674 w 2992090"/>
                <a:gd name="connsiteY65" fmla="*/ 2315758 h 2331990"/>
                <a:gd name="connsiteX66" fmla="*/ 1888317 w 2992090"/>
                <a:gd name="connsiteY66" fmla="*/ 2304937 h 2331990"/>
                <a:gd name="connsiteX67" fmla="*/ 1926191 w 2992090"/>
                <a:gd name="connsiteY67" fmla="*/ 2288705 h 2331990"/>
                <a:gd name="connsiteX68" fmla="*/ 2018172 w 2992090"/>
                <a:gd name="connsiteY68" fmla="*/ 2223777 h 2331990"/>
                <a:gd name="connsiteX69" fmla="*/ 2034404 w 2992090"/>
                <a:gd name="connsiteY69" fmla="*/ 2207545 h 2331990"/>
                <a:gd name="connsiteX70" fmla="*/ 2066868 w 2992090"/>
                <a:gd name="connsiteY70" fmla="*/ 2185902 h 2331990"/>
                <a:gd name="connsiteX71" fmla="*/ 2083100 w 2992090"/>
                <a:gd name="connsiteY71" fmla="*/ 2169671 h 2331990"/>
                <a:gd name="connsiteX72" fmla="*/ 2104743 w 2992090"/>
                <a:gd name="connsiteY72" fmla="*/ 2158849 h 2331990"/>
                <a:gd name="connsiteX73" fmla="*/ 2120975 w 2992090"/>
                <a:gd name="connsiteY73" fmla="*/ 2148028 h 2331990"/>
                <a:gd name="connsiteX74" fmla="*/ 2148028 w 2992090"/>
                <a:gd name="connsiteY74" fmla="*/ 2137207 h 2331990"/>
                <a:gd name="connsiteX75" fmla="*/ 2218366 w 2992090"/>
                <a:gd name="connsiteY75" fmla="*/ 2093921 h 2331990"/>
                <a:gd name="connsiteX76" fmla="*/ 2256241 w 2992090"/>
                <a:gd name="connsiteY76" fmla="*/ 2077689 h 2331990"/>
                <a:gd name="connsiteX77" fmla="*/ 2283294 w 2992090"/>
                <a:gd name="connsiteY77" fmla="*/ 2066868 h 2331990"/>
                <a:gd name="connsiteX78" fmla="*/ 2391507 w 2992090"/>
                <a:gd name="connsiteY78" fmla="*/ 1991119 h 2331990"/>
                <a:gd name="connsiteX79" fmla="*/ 2499720 w 2992090"/>
                <a:gd name="connsiteY79" fmla="*/ 1882906 h 2331990"/>
                <a:gd name="connsiteX80" fmla="*/ 2521363 w 2992090"/>
                <a:gd name="connsiteY80" fmla="*/ 1834210 h 2331990"/>
                <a:gd name="connsiteX81" fmla="*/ 2532184 w 2992090"/>
                <a:gd name="connsiteY81" fmla="*/ 1552856 h 2331990"/>
                <a:gd name="connsiteX82" fmla="*/ 2553827 w 2992090"/>
                <a:gd name="connsiteY82" fmla="*/ 1450054 h 2331990"/>
                <a:gd name="connsiteX83" fmla="*/ 2586291 w 2992090"/>
                <a:gd name="connsiteY83" fmla="*/ 1368894 h 2331990"/>
                <a:gd name="connsiteX84" fmla="*/ 2607933 w 2992090"/>
                <a:gd name="connsiteY84" fmla="*/ 1298556 h 2331990"/>
                <a:gd name="connsiteX85" fmla="*/ 2629576 w 2992090"/>
                <a:gd name="connsiteY85" fmla="*/ 1222807 h 2331990"/>
                <a:gd name="connsiteX86" fmla="*/ 2645808 w 2992090"/>
                <a:gd name="connsiteY86" fmla="*/ 1087540 h 2331990"/>
                <a:gd name="connsiteX87" fmla="*/ 2656629 w 2992090"/>
                <a:gd name="connsiteY87" fmla="*/ 1022613 h 2331990"/>
                <a:gd name="connsiteX88" fmla="*/ 2694504 w 2992090"/>
                <a:gd name="connsiteY88" fmla="*/ 1065898 h 2331990"/>
                <a:gd name="connsiteX89" fmla="*/ 2732378 w 2992090"/>
                <a:gd name="connsiteY89" fmla="*/ 1152468 h 2331990"/>
                <a:gd name="connsiteX90" fmla="*/ 2737789 w 2992090"/>
                <a:gd name="connsiteY90" fmla="*/ 1184932 h 2331990"/>
                <a:gd name="connsiteX91" fmla="*/ 2748610 w 2992090"/>
                <a:gd name="connsiteY91" fmla="*/ 1228217 h 2331990"/>
                <a:gd name="connsiteX92" fmla="*/ 2770253 w 2992090"/>
                <a:gd name="connsiteY92" fmla="*/ 1076719 h 2331990"/>
                <a:gd name="connsiteX93" fmla="*/ 2781074 w 2992090"/>
                <a:gd name="connsiteY93" fmla="*/ 1017202 h 2331990"/>
                <a:gd name="connsiteX94" fmla="*/ 2851413 w 2992090"/>
                <a:gd name="connsiteY94" fmla="*/ 876525 h 2331990"/>
                <a:gd name="connsiteX95" fmla="*/ 2867645 w 2992090"/>
                <a:gd name="connsiteY95" fmla="*/ 844061 h 2331990"/>
                <a:gd name="connsiteX96" fmla="*/ 2878466 w 2992090"/>
                <a:gd name="connsiteY96" fmla="*/ 817008 h 2331990"/>
                <a:gd name="connsiteX97" fmla="*/ 2894698 w 2992090"/>
                <a:gd name="connsiteY97" fmla="*/ 757491 h 2331990"/>
                <a:gd name="connsiteX98" fmla="*/ 2900108 w 2992090"/>
                <a:gd name="connsiteY98" fmla="*/ 741259 h 2331990"/>
                <a:gd name="connsiteX99" fmla="*/ 2921751 w 2992090"/>
                <a:gd name="connsiteY99" fmla="*/ 605992 h 2331990"/>
                <a:gd name="connsiteX100" fmla="*/ 2943394 w 2992090"/>
                <a:gd name="connsiteY100" fmla="*/ 568118 h 2331990"/>
                <a:gd name="connsiteX101" fmla="*/ 2975858 w 2992090"/>
                <a:gd name="connsiteY101" fmla="*/ 503190 h 2331990"/>
                <a:gd name="connsiteX102" fmla="*/ 2981268 w 2992090"/>
                <a:gd name="connsiteY102" fmla="*/ 416620 h 2331990"/>
                <a:gd name="connsiteX103" fmla="*/ 2986679 w 2992090"/>
                <a:gd name="connsiteY103" fmla="*/ 378745 h 2331990"/>
                <a:gd name="connsiteX104" fmla="*/ 2992090 w 2992090"/>
                <a:gd name="connsiteY104" fmla="*/ 319228 h 2331990"/>
                <a:gd name="connsiteX105" fmla="*/ 2986679 w 2992090"/>
                <a:gd name="connsiteY105" fmla="*/ 183962 h 2331990"/>
                <a:gd name="connsiteX106" fmla="*/ 2965036 w 2992090"/>
                <a:gd name="connsiteY106" fmla="*/ 156908 h 2331990"/>
                <a:gd name="connsiteX107" fmla="*/ 2921751 w 2992090"/>
                <a:gd name="connsiteY107" fmla="*/ 129855 h 2331990"/>
                <a:gd name="connsiteX108" fmla="*/ 2856823 w 2992090"/>
                <a:gd name="connsiteY108" fmla="*/ 113623 h 2331990"/>
                <a:gd name="connsiteX109" fmla="*/ 2781074 w 2992090"/>
                <a:gd name="connsiteY109" fmla="*/ 27053 h 2331990"/>
                <a:gd name="connsiteX110" fmla="*/ 2770253 w 2992090"/>
                <a:gd name="connsiteY110" fmla="*/ 5410 h 2331990"/>
                <a:gd name="connsiteX111" fmla="*/ 2721557 w 2992090"/>
                <a:gd name="connsiteY111" fmla="*/ 0 h 2331990"/>
                <a:gd name="connsiteX112" fmla="*/ 2678272 w 2992090"/>
                <a:gd name="connsiteY112" fmla="*/ 5410 h 2331990"/>
                <a:gd name="connsiteX113" fmla="*/ 2645808 w 2992090"/>
                <a:gd name="connsiteY113" fmla="*/ 54106 h 2331990"/>
                <a:gd name="connsiteX114" fmla="*/ 2651219 w 2992090"/>
                <a:gd name="connsiteY114" fmla="*/ 124444 h 2331990"/>
                <a:gd name="connsiteX115" fmla="*/ 2662040 w 2992090"/>
                <a:gd name="connsiteY115" fmla="*/ 140676 h 2331990"/>
                <a:gd name="connsiteX116" fmla="*/ 2667450 w 2992090"/>
                <a:gd name="connsiteY116" fmla="*/ 211015 h 2331990"/>
                <a:gd name="connsiteX117" fmla="*/ 2683682 w 2992090"/>
                <a:gd name="connsiteY117" fmla="*/ 378745 h 2331990"/>
                <a:gd name="connsiteX118" fmla="*/ 2705325 w 2992090"/>
                <a:gd name="connsiteY118" fmla="*/ 422030 h 2331990"/>
                <a:gd name="connsiteX0" fmla="*/ 59517 w 2992090"/>
                <a:gd name="connsiteY0" fmla="*/ 519422 h 2331990"/>
                <a:gd name="connsiteX1" fmla="*/ 43285 w 2992090"/>
                <a:gd name="connsiteY1" fmla="*/ 492369 h 2331990"/>
                <a:gd name="connsiteX2" fmla="*/ 16232 w 2992090"/>
                <a:gd name="connsiteY2" fmla="*/ 514011 h 2331990"/>
                <a:gd name="connsiteX3" fmla="*/ 0 w 2992090"/>
                <a:gd name="connsiteY3" fmla="*/ 557297 h 2331990"/>
                <a:gd name="connsiteX4" fmla="*/ 16232 w 2992090"/>
                <a:gd name="connsiteY4" fmla="*/ 622224 h 2331990"/>
                <a:gd name="connsiteX5" fmla="*/ 59517 w 2992090"/>
                <a:gd name="connsiteY5" fmla="*/ 708795 h 2331990"/>
                <a:gd name="connsiteX6" fmla="*/ 81159 w 2992090"/>
                <a:gd name="connsiteY6" fmla="*/ 779133 h 2331990"/>
                <a:gd name="connsiteX7" fmla="*/ 91981 w 2992090"/>
                <a:gd name="connsiteY7" fmla="*/ 833240 h 2331990"/>
                <a:gd name="connsiteX8" fmla="*/ 108213 w 2992090"/>
                <a:gd name="connsiteY8" fmla="*/ 865704 h 2331990"/>
                <a:gd name="connsiteX9" fmla="*/ 124445 w 2992090"/>
                <a:gd name="connsiteY9" fmla="*/ 914400 h 2331990"/>
                <a:gd name="connsiteX10" fmla="*/ 162319 w 2992090"/>
                <a:gd name="connsiteY10" fmla="*/ 973917 h 2331990"/>
                <a:gd name="connsiteX11" fmla="*/ 227247 w 2992090"/>
                <a:gd name="connsiteY11" fmla="*/ 1092951 h 2331990"/>
                <a:gd name="connsiteX12" fmla="*/ 232658 w 2992090"/>
                <a:gd name="connsiteY12" fmla="*/ 1109183 h 2331990"/>
                <a:gd name="connsiteX13" fmla="*/ 270532 w 2992090"/>
                <a:gd name="connsiteY13" fmla="*/ 1163289 h 2331990"/>
                <a:gd name="connsiteX14" fmla="*/ 281353 w 2992090"/>
                <a:gd name="connsiteY14" fmla="*/ 1190343 h 2331990"/>
                <a:gd name="connsiteX15" fmla="*/ 292175 w 2992090"/>
                <a:gd name="connsiteY15" fmla="*/ 1211985 h 2331990"/>
                <a:gd name="connsiteX16" fmla="*/ 308407 w 2992090"/>
                <a:gd name="connsiteY16" fmla="*/ 1249860 h 2331990"/>
                <a:gd name="connsiteX17" fmla="*/ 335460 w 2992090"/>
                <a:gd name="connsiteY17" fmla="*/ 1282324 h 2331990"/>
                <a:gd name="connsiteX18" fmla="*/ 389566 w 2992090"/>
                <a:gd name="connsiteY18" fmla="*/ 1379715 h 2331990"/>
                <a:gd name="connsiteX19" fmla="*/ 405798 w 2992090"/>
                <a:gd name="connsiteY19" fmla="*/ 1390537 h 2331990"/>
                <a:gd name="connsiteX20" fmla="*/ 427441 w 2992090"/>
                <a:gd name="connsiteY20" fmla="*/ 1423001 h 2331990"/>
                <a:gd name="connsiteX21" fmla="*/ 449084 w 2992090"/>
                <a:gd name="connsiteY21" fmla="*/ 1482518 h 2331990"/>
                <a:gd name="connsiteX22" fmla="*/ 454494 w 2992090"/>
                <a:gd name="connsiteY22" fmla="*/ 1498750 h 2331990"/>
                <a:gd name="connsiteX23" fmla="*/ 476137 w 2992090"/>
                <a:gd name="connsiteY23" fmla="*/ 1525803 h 2331990"/>
                <a:gd name="connsiteX24" fmla="*/ 508601 w 2992090"/>
                <a:gd name="connsiteY24" fmla="*/ 1520392 h 2331990"/>
                <a:gd name="connsiteX25" fmla="*/ 568118 w 2992090"/>
                <a:gd name="connsiteY25" fmla="*/ 1450054 h 2331990"/>
                <a:gd name="connsiteX26" fmla="*/ 562707 w 2992090"/>
                <a:gd name="connsiteY26" fmla="*/ 1406769 h 2331990"/>
                <a:gd name="connsiteX27" fmla="*/ 530243 w 2992090"/>
                <a:gd name="connsiteY27" fmla="*/ 1358073 h 2331990"/>
                <a:gd name="connsiteX28" fmla="*/ 519422 w 2992090"/>
                <a:gd name="connsiteY28" fmla="*/ 1331020 h 2331990"/>
                <a:gd name="connsiteX29" fmla="*/ 508601 w 2992090"/>
                <a:gd name="connsiteY29" fmla="*/ 1314788 h 2331990"/>
                <a:gd name="connsiteX30" fmla="*/ 476137 w 2992090"/>
                <a:gd name="connsiteY30" fmla="*/ 1249860 h 2331990"/>
                <a:gd name="connsiteX31" fmla="*/ 449084 w 2992090"/>
                <a:gd name="connsiteY31" fmla="*/ 1184932 h 2331990"/>
                <a:gd name="connsiteX32" fmla="*/ 432852 w 2992090"/>
                <a:gd name="connsiteY32" fmla="*/ 1130826 h 2331990"/>
                <a:gd name="connsiteX33" fmla="*/ 438262 w 2992090"/>
                <a:gd name="connsiteY33" fmla="*/ 1157879 h 2331990"/>
                <a:gd name="connsiteX34" fmla="*/ 443673 w 2992090"/>
                <a:gd name="connsiteY34" fmla="*/ 1190343 h 2331990"/>
                <a:gd name="connsiteX35" fmla="*/ 449084 w 2992090"/>
                <a:gd name="connsiteY35" fmla="*/ 1217396 h 2331990"/>
                <a:gd name="connsiteX36" fmla="*/ 454494 w 2992090"/>
                <a:gd name="connsiteY36" fmla="*/ 1249860 h 2331990"/>
                <a:gd name="connsiteX37" fmla="*/ 470726 w 2992090"/>
                <a:gd name="connsiteY37" fmla="*/ 1293145 h 2331990"/>
                <a:gd name="connsiteX38" fmla="*/ 481548 w 2992090"/>
                <a:gd name="connsiteY38" fmla="*/ 1309377 h 2331990"/>
                <a:gd name="connsiteX39" fmla="*/ 492369 w 2992090"/>
                <a:gd name="connsiteY39" fmla="*/ 1331020 h 2331990"/>
                <a:gd name="connsiteX40" fmla="*/ 503190 w 2992090"/>
                <a:gd name="connsiteY40" fmla="*/ 1347252 h 2331990"/>
                <a:gd name="connsiteX41" fmla="*/ 589761 w 2992090"/>
                <a:gd name="connsiteY41" fmla="*/ 1536624 h 2331990"/>
                <a:gd name="connsiteX42" fmla="*/ 649278 w 2992090"/>
                <a:gd name="connsiteY42" fmla="*/ 1628605 h 2331990"/>
                <a:gd name="connsiteX43" fmla="*/ 665510 w 2992090"/>
                <a:gd name="connsiteY43" fmla="*/ 1650248 h 2331990"/>
                <a:gd name="connsiteX44" fmla="*/ 687152 w 2992090"/>
                <a:gd name="connsiteY44" fmla="*/ 1682712 h 2331990"/>
                <a:gd name="connsiteX45" fmla="*/ 703384 w 2992090"/>
                <a:gd name="connsiteY45" fmla="*/ 1704355 h 2331990"/>
                <a:gd name="connsiteX46" fmla="*/ 714206 w 2992090"/>
                <a:gd name="connsiteY46" fmla="*/ 1725997 h 2331990"/>
                <a:gd name="connsiteX47" fmla="*/ 735848 w 2992090"/>
                <a:gd name="connsiteY47" fmla="*/ 1747640 h 2331990"/>
                <a:gd name="connsiteX48" fmla="*/ 773723 w 2992090"/>
                <a:gd name="connsiteY48" fmla="*/ 1790925 h 2331990"/>
                <a:gd name="connsiteX49" fmla="*/ 800776 w 2992090"/>
                <a:gd name="connsiteY49" fmla="*/ 1834210 h 2331990"/>
                <a:gd name="connsiteX50" fmla="*/ 822419 w 2992090"/>
                <a:gd name="connsiteY50" fmla="*/ 1861263 h 2331990"/>
                <a:gd name="connsiteX51" fmla="*/ 871114 w 2992090"/>
                <a:gd name="connsiteY51" fmla="*/ 1947834 h 2331990"/>
                <a:gd name="connsiteX52" fmla="*/ 908989 w 2992090"/>
                <a:gd name="connsiteY52" fmla="*/ 2001940 h 2331990"/>
                <a:gd name="connsiteX53" fmla="*/ 930632 w 2992090"/>
                <a:gd name="connsiteY53" fmla="*/ 2050636 h 2331990"/>
                <a:gd name="connsiteX54" fmla="*/ 1017202 w 2992090"/>
                <a:gd name="connsiteY54" fmla="*/ 2164260 h 2331990"/>
                <a:gd name="connsiteX55" fmla="*/ 1065898 w 2992090"/>
                <a:gd name="connsiteY55" fmla="*/ 2175081 h 2331990"/>
                <a:gd name="connsiteX56" fmla="*/ 1098362 w 2992090"/>
                <a:gd name="connsiteY56" fmla="*/ 2185902 h 2331990"/>
                <a:gd name="connsiteX57" fmla="*/ 1147058 w 2992090"/>
                <a:gd name="connsiteY57" fmla="*/ 2229188 h 2331990"/>
                <a:gd name="connsiteX58" fmla="*/ 1163290 w 2992090"/>
                <a:gd name="connsiteY58" fmla="*/ 2234598 h 2331990"/>
                <a:gd name="connsiteX59" fmla="*/ 1309377 w 2992090"/>
                <a:gd name="connsiteY59" fmla="*/ 2299526 h 2331990"/>
                <a:gd name="connsiteX60" fmla="*/ 1363484 w 2992090"/>
                <a:gd name="connsiteY60" fmla="*/ 2288705 h 2331990"/>
                <a:gd name="connsiteX61" fmla="*/ 1417590 w 2992090"/>
                <a:gd name="connsiteY61" fmla="*/ 2250830 h 2331990"/>
                <a:gd name="connsiteX62" fmla="*/ 1498750 w 2992090"/>
                <a:gd name="connsiteY62" fmla="*/ 2277884 h 2331990"/>
                <a:gd name="connsiteX63" fmla="*/ 1617784 w 2992090"/>
                <a:gd name="connsiteY63" fmla="*/ 2299526 h 2331990"/>
                <a:gd name="connsiteX64" fmla="*/ 1725997 w 2992090"/>
                <a:gd name="connsiteY64" fmla="*/ 2331990 h 2331990"/>
                <a:gd name="connsiteX65" fmla="*/ 1866674 w 2992090"/>
                <a:gd name="connsiteY65" fmla="*/ 2315758 h 2331990"/>
                <a:gd name="connsiteX66" fmla="*/ 1888317 w 2992090"/>
                <a:gd name="connsiteY66" fmla="*/ 2304937 h 2331990"/>
                <a:gd name="connsiteX67" fmla="*/ 1926191 w 2992090"/>
                <a:gd name="connsiteY67" fmla="*/ 2288705 h 2331990"/>
                <a:gd name="connsiteX68" fmla="*/ 2018172 w 2992090"/>
                <a:gd name="connsiteY68" fmla="*/ 2223777 h 2331990"/>
                <a:gd name="connsiteX69" fmla="*/ 2034404 w 2992090"/>
                <a:gd name="connsiteY69" fmla="*/ 2207545 h 2331990"/>
                <a:gd name="connsiteX70" fmla="*/ 2066868 w 2992090"/>
                <a:gd name="connsiteY70" fmla="*/ 2185902 h 2331990"/>
                <a:gd name="connsiteX71" fmla="*/ 2083100 w 2992090"/>
                <a:gd name="connsiteY71" fmla="*/ 2169671 h 2331990"/>
                <a:gd name="connsiteX72" fmla="*/ 2104743 w 2992090"/>
                <a:gd name="connsiteY72" fmla="*/ 2158849 h 2331990"/>
                <a:gd name="connsiteX73" fmla="*/ 2120975 w 2992090"/>
                <a:gd name="connsiteY73" fmla="*/ 2148028 h 2331990"/>
                <a:gd name="connsiteX74" fmla="*/ 2148028 w 2992090"/>
                <a:gd name="connsiteY74" fmla="*/ 2137207 h 2331990"/>
                <a:gd name="connsiteX75" fmla="*/ 2218366 w 2992090"/>
                <a:gd name="connsiteY75" fmla="*/ 2093921 h 2331990"/>
                <a:gd name="connsiteX76" fmla="*/ 2256241 w 2992090"/>
                <a:gd name="connsiteY76" fmla="*/ 2077689 h 2331990"/>
                <a:gd name="connsiteX77" fmla="*/ 2283294 w 2992090"/>
                <a:gd name="connsiteY77" fmla="*/ 2066868 h 2331990"/>
                <a:gd name="connsiteX78" fmla="*/ 2391507 w 2992090"/>
                <a:gd name="connsiteY78" fmla="*/ 1991119 h 2331990"/>
                <a:gd name="connsiteX79" fmla="*/ 2499720 w 2992090"/>
                <a:gd name="connsiteY79" fmla="*/ 1882906 h 2331990"/>
                <a:gd name="connsiteX80" fmla="*/ 2521363 w 2992090"/>
                <a:gd name="connsiteY80" fmla="*/ 1834210 h 2331990"/>
                <a:gd name="connsiteX81" fmla="*/ 2532184 w 2992090"/>
                <a:gd name="connsiteY81" fmla="*/ 1552856 h 2331990"/>
                <a:gd name="connsiteX82" fmla="*/ 2553827 w 2992090"/>
                <a:gd name="connsiteY82" fmla="*/ 1450054 h 2331990"/>
                <a:gd name="connsiteX83" fmla="*/ 2586291 w 2992090"/>
                <a:gd name="connsiteY83" fmla="*/ 1368894 h 2331990"/>
                <a:gd name="connsiteX84" fmla="*/ 2607933 w 2992090"/>
                <a:gd name="connsiteY84" fmla="*/ 1298556 h 2331990"/>
                <a:gd name="connsiteX85" fmla="*/ 2629576 w 2992090"/>
                <a:gd name="connsiteY85" fmla="*/ 1222807 h 2331990"/>
                <a:gd name="connsiteX86" fmla="*/ 2645808 w 2992090"/>
                <a:gd name="connsiteY86" fmla="*/ 1087540 h 2331990"/>
                <a:gd name="connsiteX87" fmla="*/ 2656629 w 2992090"/>
                <a:gd name="connsiteY87" fmla="*/ 1022613 h 2331990"/>
                <a:gd name="connsiteX88" fmla="*/ 2694504 w 2992090"/>
                <a:gd name="connsiteY88" fmla="*/ 1065898 h 2331990"/>
                <a:gd name="connsiteX89" fmla="*/ 2732378 w 2992090"/>
                <a:gd name="connsiteY89" fmla="*/ 1152468 h 2331990"/>
                <a:gd name="connsiteX90" fmla="*/ 2737789 w 2992090"/>
                <a:gd name="connsiteY90" fmla="*/ 1184932 h 2331990"/>
                <a:gd name="connsiteX91" fmla="*/ 2748610 w 2992090"/>
                <a:gd name="connsiteY91" fmla="*/ 1228217 h 2331990"/>
                <a:gd name="connsiteX92" fmla="*/ 2770253 w 2992090"/>
                <a:gd name="connsiteY92" fmla="*/ 1076719 h 2331990"/>
                <a:gd name="connsiteX93" fmla="*/ 2781074 w 2992090"/>
                <a:gd name="connsiteY93" fmla="*/ 1017202 h 2331990"/>
                <a:gd name="connsiteX94" fmla="*/ 2851413 w 2992090"/>
                <a:gd name="connsiteY94" fmla="*/ 876525 h 2331990"/>
                <a:gd name="connsiteX95" fmla="*/ 2867645 w 2992090"/>
                <a:gd name="connsiteY95" fmla="*/ 844061 h 2331990"/>
                <a:gd name="connsiteX96" fmla="*/ 2878466 w 2992090"/>
                <a:gd name="connsiteY96" fmla="*/ 817008 h 2331990"/>
                <a:gd name="connsiteX97" fmla="*/ 2894698 w 2992090"/>
                <a:gd name="connsiteY97" fmla="*/ 757491 h 2331990"/>
                <a:gd name="connsiteX98" fmla="*/ 2900108 w 2992090"/>
                <a:gd name="connsiteY98" fmla="*/ 741259 h 2331990"/>
                <a:gd name="connsiteX99" fmla="*/ 2921751 w 2992090"/>
                <a:gd name="connsiteY99" fmla="*/ 605992 h 2331990"/>
                <a:gd name="connsiteX100" fmla="*/ 2943394 w 2992090"/>
                <a:gd name="connsiteY100" fmla="*/ 568118 h 2331990"/>
                <a:gd name="connsiteX101" fmla="*/ 2975858 w 2992090"/>
                <a:gd name="connsiteY101" fmla="*/ 503190 h 2331990"/>
                <a:gd name="connsiteX102" fmla="*/ 2981268 w 2992090"/>
                <a:gd name="connsiteY102" fmla="*/ 416620 h 2331990"/>
                <a:gd name="connsiteX103" fmla="*/ 2986679 w 2992090"/>
                <a:gd name="connsiteY103" fmla="*/ 378745 h 2331990"/>
                <a:gd name="connsiteX104" fmla="*/ 2992090 w 2992090"/>
                <a:gd name="connsiteY104" fmla="*/ 319228 h 2331990"/>
                <a:gd name="connsiteX105" fmla="*/ 2986679 w 2992090"/>
                <a:gd name="connsiteY105" fmla="*/ 183962 h 2331990"/>
                <a:gd name="connsiteX106" fmla="*/ 2965036 w 2992090"/>
                <a:gd name="connsiteY106" fmla="*/ 156908 h 2331990"/>
                <a:gd name="connsiteX107" fmla="*/ 2921751 w 2992090"/>
                <a:gd name="connsiteY107" fmla="*/ 129855 h 2331990"/>
                <a:gd name="connsiteX108" fmla="*/ 2856823 w 2992090"/>
                <a:gd name="connsiteY108" fmla="*/ 113623 h 2331990"/>
                <a:gd name="connsiteX109" fmla="*/ 2781074 w 2992090"/>
                <a:gd name="connsiteY109" fmla="*/ 27053 h 2331990"/>
                <a:gd name="connsiteX110" fmla="*/ 2770253 w 2992090"/>
                <a:gd name="connsiteY110" fmla="*/ 5410 h 2331990"/>
                <a:gd name="connsiteX111" fmla="*/ 2721557 w 2992090"/>
                <a:gd name="connsiteY111" fmla="*/ 0 h 2331990"/>
                <a:gd name="connsiteX112" fmla="*/ 2678272 w 2992090"/>
                <a:gd name="connsiteY112" fmla="*/ 5410 h 2331990"/>
                <a:gd name="connsiteX113" fmla="*/ 2645808 w 2992090"/>
                <a:gd name="connsiteY113" fmla="*/ 54106 h 2331990"/>
                <a:gd name="connsiteX114" fmla="*/ 2651219 w 2992090"/>
                <a:gd name="connsiteY114" fmla="*/ 124444 h 2331990"/>
                <a:gd name="connsiteX115" fmla="*/ 2662040 w 2992090"/>
                <a:gd name="connsiteY115" fmla="*/ 140676 h 2331990"/>
                <a:gd name="connsiteX116" fmla="*/ 2667450 w 2992090"/>
                <a:gd name="connsiteY116" fmla="*/ 211015 h 2331990"/>
                <a:gd name="connsiteX117" fmla="*/ 2683682 w 2992090"/>
                <a:gd name="connsiteY117" fmla="*/ 378745 h 2331990"/>
                <a:gd name="connsiteX118" fmla="*/ 2705325 w 2992090"/>
                <a:gd name="connsiteY118" fmla="*/ 422030 h 233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992090" h="2331990">
                  <a:moveTo>
                    <a:pt x="59517" y="519422"/>
                  </a:moveTo>
                  <a:cubicBezTo>
                    <a:pt x="54106" y="510404"/>
                    <a:pt x="52035" y="498202"/>
                    <a:pt x="43285" y="492369"/>
                  </a:cubicBezTo>
                  <a:cubicBezTo>
                    <a:pt x="31693" y="484641"/>
                    <a:pt x="17892" y="510358"/>
                    <a:pt x="16232" y="514011"/>
                  </a:cubicBezTo>
                  <a:cubicBezTo>
                    <a:pt x="9856" y="528040"/>
                    <a:pt x="5411" y="542868"/>
                    <a:pt x="0" y="557297"/>
                  </a:cubicBezTo>
                  <a:cubicBezTo>
                    <a:pt x="5411" y="578939"/>
                    <a:pt x="9178" y="601060"/>
                    <a:pt x="16232" y="622224"/>
                  </a:cubicBezTo>
                  <a:cubicBezTo>
                    <a:pt x="42760" y="701808"/>
                    <a:pt x="29896" y="641090"/>
                    <a:pt x="59517" y="708795"/>
                  </a:cubicBezTo>
                  <a:cubicBezTo>
                    <a:pt x="65109" y="721577"/>
                    <a:pt x="77246" y="759566"/>
                    <a:pt x="81159" y="779133"/>
                  </a:cubicBezTo>
                  <a:cubicBezTo>
                    <a:pt x="83301" y="789843"/>
                    <a:pt x="86954" y="820672"/>
                    <a:pt x="91981" y="833240"/>
                  </a:cubicBezTo>
                  <a:cubicBezTo>
                    <a:pt x="96474" y="844473"/>
                    <a:pt x="103720" y="854471"/>
                    <a:pt x="108213" y="865704"/>
                  </a:cubicBezTo>
                  <a:cubicBezTo>
                    <a:pt x="114568" y="881590"/>
                    <a:pt x="117496" y="898765"/>
                    <a:pt x="124445" y="914400"/>
                  </a:cubicBezTo>
                  <a:cubicBezTo>
                    <a:pt x="143343" y="956921"/>
                    <a:pt x="141290" y="952886"/>
                    <a:pt x="162319" y="973917"/>
                  </a:cubicBezTo>
                  <a:cubicBezTo>
                    <a:pt x="206122" y="1072472"/>
                    <a:pt x="157637" y="969201"/>
                    <a:pt x="227247" y="1092951"/>
                  </a:cubicBezTo>
                  <a:cubicBezTo>
                    <a:pt x="230043" y="1097922"/>
                    <a:pt x="229635" y="1104347"/>
                    <a:pt x="232658" y="1109183"/>
                  </a:cubicBezTo>
                  <a:cubicBezTo>
                    <a:pt x="265259" y="1161344"/>
                    <a:pt x="244361" y="1110947"/>
                    <a:pt x="270532" y="1163289"/>
                  </a:cubicBezTo>
                  <a:cubicBezTo>
                    <a:pt x="274876" y="1171976"/>
                    <a:pt x="277408" y="1181468"/>
                    <a:pt x="281353" y="1190343"/>
                  </a:cubicBezTo>
                  <a:cubicBezTo>
                    <a:pt x="284629" y="1197713"/>
                    <a:pt x="288837" y="1204642"/>
                    <a:pt x="292175" y="1211985"/>
                  </a:cubicBezTo>
                  <a:cubicBezTo>
                    <a:pt x="297859" y="1224489"/>
                    <a:pt x="301208" y="1238162"/>
                    <a:pt x="308407" y="1249860"/>
                  </a:cubicBezTo>
                  <a:cubicBezTo>
                    <a:pt x="315789" y="1261857"/>
                    <a:pt x="328213" y="1270245"/>
                    <a:pt x="335460" y="1282324"/>
                  </a:cubicBezTo>
                  <a:cubicBezTo>
                    <a:pt x="346398" y="1300553"/>
                    <a:pt x="366290" y="1356438"/>
                    <a:pt x="389566" y="1379715"/>
                  </a:cubicBezTo>
                  <a:cubicBezTo>
                    <a:pt x="394164" y="1384313"/>
                    <a:pt x="400387" y="1386930"/>
                    <a:pt x="405798" y="1390537"/>
                  </a:cubicBezTo>
                  <a:cubicBezTo>
                    <a:pt x="413012" y="1401358"/>
                    <a:pt x="423328" y="1410663"/>
                    <a:pt x="427441" y="1423001"/>
                  </a:cubicBezTo>
                  <a:cubicBezTo>
                    <a:pt x="439980" y="1460614"/>
                    <a:pt x="424758" y="1415621"/>
                    <a:pt x="449084" y="1482518"/>
                  </a:cubicBezTo>
                  <a:cubicBezTo>
                    <a:pt x="451033" y="1487878"/>
                    <a:pt x="451471" y="1493914"/>
                    <a:pt x="454494" y="1498750"/>
                  </a:cubicBezTo>
                  <a:cubicBezTo>
                    <a:pt x="460615" y="1508543"/>
                    <a:pt x="468923" y="1516785"/>
                    <a:pt x="476137" y="1525803"/>
                  </a:cubicBezTo>
                  <a:cubicBezTo>
                    <a:pt x="486958" y="1523999"/>
                    <a:pt x="499258" y="1526142"/>
                    <a:pt x="508601" y="1520392"/>
                  </a:cubicBezTo>
                  <a:cubicBezTo>
                    <a:pt x="535206" y="1504020"/>
                    <a:pt x="551480" y="1475011"/>
                    <a:pt x="568118" y="1450054"/>
                  </a:cubicBezTo>
                  <a:cubicBezTo>
                    <a:pt x="566314" y="1435626"/>
                    <a:pt x="568243" y="1420214"/>
                    <a:pt x="562707" y="1406769"/>
                  </a:cubicBezTo>
                  <a:cubicBezTo>
                    <a:pt x="555279" y="1388730"/>
                    <a:pt x="539922" y="1375011"/>
                    <a:pt x="530243" y="1358073"/>
                  </a:cubicBezTo>
                  <a:cubicBezTo>
                    <a:pt x="525424" y="1349640"/>
                    <a:pt x="523765" y="1339707"/>
                    <a:pt x="519422" y="1331020"/>
                  </a:cubicBezTo>
                  <a:cubicBezTo>
                    <a:pt x="516514" y="1325204"/>
                    <a:pt x="511661" y="1320526"/>
                    <a:pt x="508601" y="1314788"/>
                  </a:cubicBezTo>
                  <a:cubicBezTo>
                    <a:pt x="497214" y="1293437"/>
                    <a:pt x="485444" y="1272196"/>
                    <a:pt x="476137" y="1249860"/>
                  </a:cubicBezTo>
                  <a:cubicBezTo>
                    <a:pt x="467119" y="1228217"/>
                    <a:pt x="457316" y="1206885"/>
                    <a:pt x="449084" y="1184932"/>
                  </a:cubicBezTo>
                  <a:cubicBezTo>
                    <a:pt x="444671" y="1173165"/>
                    <a:pt x="440250" y="1138222"/>
                    <a:pt x="432852" y="1130826"/>
                  </a:cubicBezTo>
                  <a:cubicBezTo>
                    <a:pt x="426349" y="1124324"/>
                    <a:pt x="436617" y="1148831"/>
                    <a:pt x="438262" y="1157879"/>
                  </a:cubicBezTo>
                  <a:cubicBezTo>
                    <a:pt x="440224" y="1168673"/>
                    <a:pt x="441710" y="1179549"/>
                    <a:pt x="443673" y="1190343"/>
                  </a:cubicBezTo>
                  <a:cubicBezTo>
                    <a:pt x="445318" y="1199391"/>
                    <a:pt x="447439" y="1208348"/>
                    <a:pt x="449084" y="1217396"/>
                  </a:cubicBezTo>
                  <a:cubicBezTo>
                    <a:pt x="451046" y="1228190"/>
                    <a:pt x="451480" y="1239312"/>
                    <a:pt x="454494" y="1249860"/>
                  </a:cubicBezTo>
                  <a:cubicBezTo>
                    <a:pt x="458727" y="1264677"/>
                    <a:pt x="464349" y="1279117"/>
                    <a:pt x="470726" y="1293145"/>
                  </a:cubicBezTo>
                  <a:cubicBezTo>
                    <a:pt x="473417" y="1299065"/>
                    <a:pt x="478322" y="1303731"/>
                    <a:pt x="481548" y="1309377"/>
                  </a:cubicBezTo>
                  <a:cubicBezTo>
                    <a:pt x="485550" y="1316380"/>
                    <a:pt x="488367" y="1324017"/>
                    <a:pt x="492369" y="1331020"/>
                  </a:cubicBezTo>
                  <a:cubicBezTo>
                    <a:pt x="495595" y="1336666"/>
                    <a:pt x="500481" y="1341341"/>
                    <a:pt x="503190" y="1347252"/>
                  </a:cubicBezTo>
                  <a:cubicBezTo>
                    <a:pt x="549713" y="1448756"/>
                    <a:pt x="542565" y="1450098"/>
                    <a:pt x="589761" y="1536624"/>
                  </a:cubicBezTo>
                  <a:cubicBezTo>
                    <a:pt x="597527" y="1550862"/>
                    <a:pt x="641343" y="1618025"/>
                    <a:pt x="649278" y="1628605"/>
                  </a:cubicBezTo>
                  <a:cubicBezTo>
                    <a:pt x="654689" y="1635819"/>
                    <a:pt x="660339" y="1642860"/>
                    <a:pt x="665510" y="1650248"/>
                  </a:cubicBezTo>
                  <a:cubicBezTo>
                    <a:pt x="672968" y="1660903"/>
                    <a:pt x="679694" y="1672057"/>
                    <a:pt x="687152" y="1682712"/>
                  </a:cubicBezTo>
                  <a:cubicBezTo>
                    <a:pt x="692323" y="1690100"/>
                    <a:pt x="698604" y="1696708"/>
                    <a:pt x="703384" y="1704355"/>
                  </a:cubicBezTo>
                  <a:cubicBezTo>
                    <a:pt x="707659" y="1711195"/>
                    <a:pt x="709367" y="1719545"/>
                    <a:pt x="714206" y="1725997"/>
                  </a:cubicBezTo>
                  <a:cubicBezTo>
                    <a:pt x="720327" y="1734159"/>
                    <a:pt x="728954" y="1740119"/>
                    <a:pt x="735848" y="1747640"/>
                  </a:cubicBezTo>
                  <a:cubicBezTo>
                    <a:pt x="748803" y="1761773"/>
                    <a:pt x="762220" y="1775587"/>
                    <a:pt x="773723" y="1790925"/>
                  </a:cubicBezTo>
                  <a:cubicBezTo>
                    <a:pt x="783932" y="1804537"/>
                    <a:pt x="791091" y="1820221"/>
                    <a:pt x="800776" y="1834210"/>
                  </a:cubicBezTo>
                  <a:cubicBezTo>
                    <a:pt x="807349" y="1843705"/>
                    <a:pt x="816341" y="1851444"/>
                    <a:pt x="822419" y="1861263"/>
                  </a:cubicBezTo>
                  <a:cubicBezTo>
                    <a:pt x="839846" y="1889414"/>
                    <a:pt x="847701" y="1924424"/>
                    <a:pt x="871114" y="1947834"/>
                  </a:cubicBezTo>
                  <a:cubicBezTo>
                    <a:pt x="891069" y="1967787"/>
                    <a:pt x="888902" y="1963998"/>
                    <a:pt x="908989" y="2001940"/>
                  </a:cubicBezTo>
                  <a:cubicBezTo>
                    <a:pt x="917300" y="2017639"/>
                    <a:pt x="923188" y="2034508"/>
                    <a:pt x="930632" y="2050636"/>
                  </a:cubicBezTo>
                  <a:cubicBezTo>
                    <a:pt x="950908" y="2094567"/>
                    <a:pt x="977236" y="2131245"/>
                    <a:pt x="1017202" y="2164260"/>
                  </a:cubicBezTo>
                  <a:cubicBezTo>
                    <a:pt x="1030022" y="2174850"/>
                    <a:pt x="1049831" y="2170797"/>
                    <a:pt x="1065898" y="2175081"/>
                  </a:cubicBezTo>
                  <a:cubicBezTo>
                    <a:pt x="1076920" y="2178020"/>
                    <a:pt x="1087541" y="2182295"/>
                    <a:pt x="1098362" y="2185902"/>
                  </a:cubicBezTo>
                  <a:cubicBezTo>
                    <a:pt x="1112697" y="2200237"/>
                    <a:pt x="1127750" y="2219534"/>
                    <a:pt x="1147058" y="2229188"/>
                  </a:cubicBezTo>
                  <a:cubicBezTo>
                    <a:pt x="1152159" y="2231739"/>
                    <a:pt x="1157879" y="2232795"/>
                    <a:pt x="1163290" y="2234598"/>
                  </a:cubicBezTo>
                  <a:cubicBezTo>
                    <a:pt x="1205180" y="2276492"/>
                    <a:pt x="1200482" y="2274636"/>
                    <a:pt x="1309377" y="2299526"/>
                  </a:cubicBezTo>
                  <a:cubicBezTo>
                    <a:pt x="1327307" y="2303624"/>
                    <a:pt x="1345448" y="2292312"/>
                    <a:pt x="1363484" y="2288705"/>
                  </a:cubicBezTo>
                  <a:cubicBezTo>
                    <a:pt x="1381519" y="2276080"/>
                    <a:pt x="1396597" y="2257459"/>
                    <a:pt x="1417590" y="2250830"/>
                  </a:cubicBezTo>
                  <a:cubicBezTo>
                    <a:pt x="1460631" y="2237238"/>
                    <a:pt x="1467494" y="2263458"/>
                    <a:pt x="1498750" y="2277884"/>
                  </a:cubicBezTo>
                  <a:cubicBezTo>
                    <a:pt x="1529487" y="2292070"/>
                    <a:pt x="1579910" y="2290508"/>
                    <a:pt x="1617784" y="2299526"/>
                  </a:cubicBezTo>
                  <a:cubicBezTo>
                    <a:pt x="1655658" y="2308544"/>
                    <a:pt x="1662873" y="2321169"/>
                    <a:pt x="1725997" y="2331990"/>
                  </a:cubicBezTo>
                  <a:cubicBezTo>
                    <a:pt x="1742890" y="2327767"/>
                    <a:pt x="1839621" y="2320267"/>
                    <a:pt x="1866674" y="2315758"/>
                  </a:cubicBezTo>
                  <a:cubicBezTo>
                    <a:pt x="1893727" y="2311249"/>
                    <a:pt x="1880903" y="2308114"/>
                    <a:pt x="1888317" y="2304937"/>
                  </a:cubicBezTo>
                  <a:cubicBezTo>
                    <a:pt x="1908514" y="2296281"/>
                    <a:pt x="1904662" y="2303058"/>
                    <a:pt x="1926191" y="2288705"/>
                  </a:cubicBezTo>
                  <a:cubicBezTo>
                    <a:pt x="1957417" y="2267887"/>
                    <a:pt x="1991635" y="2250314"/>
                    <a:pt x="2018172" y="2223777"/>
                  </a:cubicBezTo>
                  <a:cubicBezTo>
                    <a:pt x="2023583" y="2218366"/>
                    <a:pt x="2028364" y="2212243"/>
                    <a:pt x="2034404" y="2207545"/>
                  </a:cubicBezTo>
                  <a:cubicBezTo>
                    <a:pt x="2044670" y="2199560"/>
                    <a:pt x="2056602" y="2193887"/>
                    <a:pt x="2066868" y="2185902"/>
                  </a:cubicBezTo>
                  <a:cubicBezTo>
                    <a:pt x="2072908" y="2181204"/>
                    <a:pt x="2076874" y="2174118"/>
                    <a:pt x="2083100" y="2169671"/>
                  </a:cubicBezTo>
                  <a:cubicBezTo>
                    <a:pt x="2089664" y="2164983"/>
                    <a:pt x="2097740" y="2162851"/>
                    <a:pt x="2104743" y="2158849"/>
                  </a:cubicBezTo>
                  <a:cubicBezTo>
                    <a:pt x="2110389" y="2155623"/>
                    <a:pt x="2115159" y="2150936"/>
                    <a:pt x="2120975" y="2148028"/>
                  </a:cubicBezTo>
                  <a:cubicBezTo>
                    <a:pt x="2129662" y="2143685"/>
                    <a:pt x="2139341" y="2141551"/>
                    <a:pt x="2148028" y="2137207"/>
                  </a:cubicBezTo>
                  <a:cubicBezTo>
                    <a:pt x="2185967" y="2118237"/>
                    <a:pt x="2145077" y="2118348"/>
                    <a:pt x="2218366" y="2093921"/>
                  </a:cubicBezTo>
                  <a:cubicBezTo>
                    <a:pt x="2251704" y="2082810"/>
                    <a:pt x="2216127" y="2095518"/>
                    <a:pt x="2256241" y="2077689"/>
                  </a:cubicBezTo>
                  <a:cubicBezTo>
                    <a:pt x="2265116" y="2073744"/>
                    <a:pt x="2274923" y="2071792"/>
                    <a:pt x="2283294" y="2066868"/>
                  </a:cubicBezTo>
                  <a:cubicBezTo>
                    <a:pt x="2308558" y="2052007"/>
                    <a:pt x="2365320" y="2012545"/>
                    <a:pt x="2391507" y="1991119"/>
                  </a:cubicBezTo>
                  <a:cubicBezTo>
                    <a:pt x="2436808" y="1954054"/>
                    <a:pt x="2471241" y="1931319"/>
                    <a:pt x="2499720" y="1882906"/>
                  </a:cubicBezTo>
                  <a:cubicBezTo>
                    <a:pt x="2508726" y="1867595"/>
                    <a:pt x="2514149" y="1850442"/>
                    <a:pt x="2521363" y="1834210"/>
                  </a:cubicBezTo>
                  <a:cubicBezTo>
                    <a:pt x="2537732" y="1703267"/>
                    <a:pt x="2520374" y="1854014"/>
                    <a:pt x="2532184" y="1552856"/>
                  </a:cubicBezTo>
                  <a:cubicBezTo>
                    <a:pt x="2533216" y="1526548"/>
                    <a:pt x="2547682" y="1468488"/>
                    <a:pt x="2553827" y="1450054"/>
                  </a:cubicBezTo>
                  <a:cubicBezTo>
                    <a:pt x="2563041" y="1422412"/>
                    <a:pt x="2577722" y="1396743"/>
                    <a:pt x="2586291" y="1368894"/>
                  </a:cubicBezTo>
                  <a:cubicBezTo>
                    <a:pt x="2593505" y="1345448"/>
                    <a:pt x="2601194" y="1322143"/>
                    <a:pt x="2607933" y="1298556"/>
                  </a:cubicBezTo>
                  <a:cubicBezTo>
                    <a:pt x="2635107" y="1203448"/>
                    <a:pt x="2603633" y="1300640"/>
                    <a:pt x="2629576" y="1222807"/>
                  </a:cubicBezTo>
                  <a:cubicBezTo>
                    <a:pt x="2634590" y="1177686"/>
                    <a:pt x="2639388" y="1132484"/>
                    <a:pt x="2645808" y="1087540"/>
                  </a:cubicBezTo>
                  <a:cubicBezTo>
                    <a:pt x="2648911" y="1065820"/>
                    <a:pt x="2653022" y="1044255"/>
                    <a:pt x="2656629" y="1022613"/>
                  </a:cubicBezTo>
                  <a:cubicBezTo>
                    <a:pt x="2669254" y="1037041"/>
                    <a:pt x="2684844" y="1049338"/>
                    <a:pt x="2694504" y="1065898"/>
                  </a:cubicBezTo>
                  <a:cubicBezTo>
                    <a:pt x="2710375" y="1093105"/>
                    <a:pt x="2721614" y="1122867"/>
                    <a:pt x="2732378" y="1152468"/>
                  </a:cubicBezTo>
                  <a:cubicBezTo>
                    <a:pt x="2736127" y="1162778"/>
                    <a:pt x="2735490" y="1174205"/>
                    <a:pt x="2737789" y="1184932"/>
                  </a:cubicBezTo>
                  <a:cubicBezTo>
                    <a:pt x="2740905" y="1199474"/>
                    <a:pt x="2745003" y="1213789"/>
                    <a:pt x="2748610" y="1228217"/>
                  </a:cubicBezTo>
                  <a:cubicBezTo>
                    <a:pt x="2766258" y="1122338"/>
                    <a:pt x="2754001" y="1201317"/>
                    <a:pt x="2770253" y="1076719"/>
                  </a:cubicBezTo>
                  <a:cubicBezTo>
                    <a:pt x="2771124" y="1070038"/>
                    <a:pt x="2775831" y="1028736"/>
                    <a:pt x="2781074" y="1017202"/>
                  </a:cubicBezTo>
                  <a:cubicBezTo>
                    <a:pt x="2781090" y="1017167"/>
                    <a:pt x="2838380" y="902592"/>
                    <a:pt x="2851413" y="876525"/>
                  </a:cubicBezTo>
                  <a:cubicBezTo>
                    <a:pt x="2856824" y="865704"/>
                    <a:pt x="2863152" y="855294"/>
                    <a:pt x="2867645" y="844061"/>
                  </a:cubicBezTo>
                  <a:cubicBezTo>
                    <a:pt x="2871252" y="835043"/>
                    <a:pt x="2875569" y="826278"/>
                    <a:pt x="2878466" y="817008"/>
                  </a:cubicBezTo>
                  <a:cubicBezTo>
                    <a:pt x="2884600" y="797380"/>
                    <a:pt x="2889049" y="777263"/>
                    <a:pt x="2894698" y="757491"/>
                  </a:cubicBezTo>
                  <a:cubicBezTo>
                    <a:pt x="2896265" y="752007"/>
                    <a:pt x="2898305" y="746670"/>
                    <a:pt x="2900108" y="741259"/>
                  </a:cubicBezTo>
                  <a:cubicBezTo>
                    <a:pt x="2907322" y="696170"/>
                    <a:pt x="2910676" y="650291"/>
                    <a:pt x="2921751" y="605992"/>
                  </a:cubicBezTo>
                  <a:cubicBezTo>
                    <a:pt x="2925278" y="591886"/>
                    <a:pt x="2936891" y="581123"/>
                    <a:pt x="2943394" y="568118"/>
                  </a:cubicBezTo>
                  <a:cubicBezTo>
                    <a:pt x="2992065" y="470777"/>
                    <a:pt x="2900813" y="634517"/>
                    <a:pt x="2975858" y="503190"/>
                  </a:cubicBezTo>
                  <a:cubicBezTo>
                    <a:pt x="2977661" y="474333"/>
                    <a:pt x="2978763" y="445424"/>
                    <a:pt x="2981268" y="416620"/>
                  </a:cubicBezTo>
                  <a:cubicBezTo>
                    <a:pt x="2982373" y="403915"/>
                    <a:pt x="2985271" y="391420"/>
                    <a:pt x="2986679" y="378745"/>
                  </a:cubicBezTo>
                  <a:cubicBezTo>
                    <a:pt x="2988879" y="358946"/>
                    <a:pt x="2990286" y="339067"/>
                    <a:pt x="2992090" y="319228"/>
                  </a:cubicBezTo>
                  <a:cubicBezTo>
                    <a:pt x="2990286" y="274139"/>
                    <a:pt x="2994098" y="228473"/>
                    <a:pt x="2986679" y="183962"/>
                  </a:cubicBezTo>
                  <a:cubicBezTo>
                    <a:pt x="2984780" y="172571"/>
                    <a:pt x="2973202" y="165074"/>
                    <a:pt x="2965036" y="156908"/>
                  </a:cubicBezTo>
                  <a:cubicBezTo>
                    <a:pt x="2956214" y="148086"/>
                    <a:pt x="2934221" y="133752"/>
                    <a:pt x="2921751" y="129855"/>
                  </a:cubicBezTo>
                  <a:cubicBezTo>
                    <a:pt x="2900458" y="123201"/>
                    <a:pt x="2878466" y="119034"/>
                    <a:pt x="2856823" y="113623"/>
                  </a:cubicBezTo>
                  <a:cubicBezTo>
                    <a:pt x="2815090" y="71890"/>
                    <a:pt x="2809350" y="71486"/>
                    <a:pt x="2781074" y="27053"/>
                  </a:cubicBezTo>
                  <a:cubicBezTo>
                    <a:pt x="2776744" y="20248"/>
                    <a:pt x="2777596" y="8748"/>
                    <a:pt x="2770253" y="5410"/>
                  </a:cubicBezTo>
                  <a:cubicBezTo>
                    <a:pt x="2755385" y="-1348"/>
                    <a:pt x="2737789" y="1803"/>
                    <a:pt x="2721557" y="0"/>
                  </a:cubicBezTo>
                  <a:cubicBezTo>
                    <a:pt x="2707129" y="1803"/>
                    <a:pt x="2691937" y="441"/>
                    <a:pt x="2678272" y="5410"/>
                  </a:cubicBezTo>
                  <a:cubicBezTo>
                    <a:pt x="2663124" y="10918"/>
                    <a:pt x="2650221" y="45281"/>
                    <a:pt x="2645808" y="54106"/>
                  </a:cubicBezTo>
                  <a:cubicBezTo>
                    <a:pt x="2647612" y="77552"/>
                    <a:pt x="2646885" y="101331"/>
                    <a:pt x="2651219" y="124444"/>
                  </a:cubicBezTo>
                  <a:cubicBezTo>
                    <a:pt x="2652417" y="130835"/>
                    <a:pt x="2660842" y="134285"/>
                    <a:pt x="2662040" y="140676"/>
                  </a:cubicBezTo>
                  <a:cubicBezTo>
                    <a:pt x="2666373" y="163789"/>
                    <a:pt x="2665647" y="187569"/>
                    <a:pt x="2667450" y="211015"/>
                  </a:cubicBezTo>
                  <a:cubicBezTo>
                    <a:pt x="2660581" y="293457"/>
                    <a:pt x="2655230" y="282721"/>
                    <a:pt x="2683682" y="378745"/>
                  </a:cubicBezTo>
                  <a:cubicBezTo>
                    <a:pt x="2688265" y="394212"/>
                    <a:pt x="2705325" y="422030"/>
                    <a:pt x="2705325" y="42203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A0E2023A-619B-1AA8-796D-11203A9C73C1}"/>
                </a:ext>
              </a:extLst>
            </p:cNvPr>
            <p:cNvSpPr/>
            <p:nvPr/>
          </p:nvSpPr>
          <p:spPr>
            <a:xfrm>
              <a:off x="5205037" y="4063310"/>
              <a:ext cx="930641" cy="173230"/>
            </a:xfrm>
            <a:custGeom>
              <a:avLst/>
              <a:gdLst>
                <a:gd name="connsiteX0" fmla="*/ 9 w 930641"/>
                <a:gd name="connsiteY0" fmla="*/ 108213 h 167731"/>
                <a:gd name="connsiteX1" fmla="*/ 97401 w 930641"/>
                <a:gd name="connsiteY1" fmla="*/ 86571 h 167731"/>
                <a:gd name="connsiteX2" fmla="*/ 119043 w 930641"/>
                <a:gd name="connsiteY2" fmla="*/ 81160 h 167731"/>
                <a:gd name="connsiteX3" fmla="*/ 167739 w 930641"/>
                <a:gd name="connsiteY3" fmla="*/ 37875 h 167731"/>
                <a:gd name="connsiteX4" fmla="*/ 189382 w 930641"/>
                <a:gd name="connsiteY4" fmla="*/ 32464 h 167731"/>
                <a:gd name="connsiteX5" fmla="*/ 270542 w 930641"/>
                <a:gd name="connsiteY5" fmla="*/ 5411 h 167731"/>
                <a:gd name="connsiteX6" fmla="*/ 292184 w 930641"/>
                <a:gd name="connsiteY6" fmla="*/ 0 h 167731"/>
                <a:gd name="connsiteX7" fmla="*/ 378755 w 930641"/>
                <a:gd name="connsiteY7" fmla="*/ 10822 h 167731"/>
                <a:gd name="connsiteX8" fmla="*/ 427451 w 930641"/>
                <a:gd name="connsiteY8" fmla="*/ 21643 h 167731"/>
                <a:gd name="connsiteX9" fmla="*/ 519432 w 930641"/>
                <a:gd name="connsiteY9" fmla="*/ 27054 h 167731"/>
                <a:gd name="connsiteX10" fmla="*/ 838660 w 930641"/>
                <a:gd name="connsiteY10" fmla="*/ 27054 h 167731"/>
                <a:gd name="connsiteX11" fmla="*/ 871124 w 930641"/>
                <a:gd name="connsiteY11" fmla="*/ 16232 h 167731"/>
                <a:gd name="connsiteX12" fmla="*/ 930641 w 930641"/>
                <a:gd name="connsiteY12" fmla="*/ 0 h 167731"/>
                <a:gd name="connsiteX13" fmla="*/ 908999 w 930641"/>
                <a:gd name="connsiteY13" fmla="*/ 27054 h 167731"/>
                <a:gd name="connsiteX14" fmla="*/ 849481 w 930641"/>
                <a:gd name="connsiteY14" fmla="*/ 64928 h 167731"/>
                <a:gd name="connsiteX15" fmla="*/ 833249 w 930641"/>
                <a:gd name="connsiteY15" fmla="*/ 81160 h 167731"/>
                <a:gd name="connsiteX16" fmla="*/ 817017 w 930641"/>
                <a:gd name="connsiteY16" fmla="*/ 91982 h 167731"/>
                <a:gd name="connsiteX17" fmla="*/ 800785 w 930641"/>
                <a:gd name="connsiteY17" fmla="*/ 113624 h 167731"/>
                <a:gd name="connsiteX18" fmla="*/ 773732 w 930641"/>
                <a:gd name="connsiteY18" fmla="*/ 124445 h 167731"/>
                <a:gd name="connsiteX19" fmla="*/ 746679 w 930641"/>
                <a:gd name="connsiteY19" fmla="*/ 129856 h 167731"/>
                <a:gd name="connsiteX20" fmla="*/ 611413 w 930641"/>
                <a:gd name="connsiteY20" fmla="*/ 140677 h 167731"/>
                <a:gd name="connsiteX21" fmla="*/ 595181 w 930641"/>
                <a:gd name="connsiteY21" fmla="*/ 151499 h 167731"/>
                <a:gd name="connsiteX22" fmla="*/ 541074 w 930641"/>
                <a:gd name="connsiteY22" fmla="*/ 167731 h 167731"/>
                <a:gd name="connsiteX23" fmla="*/ 373344 w 930641"/>
                <a:gd name="connsiteY23" fmla="*/ 167731 h 167731"/>
                <a:gd name="connsiteX24" fmla="*/ 243488 w 930641"/>
                <a:gd name="connsiteY24" fmla="*/ 162320 h 167731"/>
                <a:gd name="connsiteX25" fmla="*/ 211025 w 930641"/>
                <a:gd name="connsiteY25" fmla="*/ 151499 h 167731"/>
                <a:gd name="connsiteX26" fmla="*/ 135275 w 930641"/>
                <a:gd name="connsiteY26" fmla="*/ 135267 h 167731"/>
                <a:gd name="connsiteX27" fmla="*/ 102812 w 930641"/>
                <a:gd name="connsiteY27" fmla="*/ 129856 h 167731"/>
                <a:gd name="connsiteX28" fmla="*/ 9 w 930641"/>
                <a:gd name="connsiteY28" fmla="*/ 108213 h 167731"/>
                <a:gd name="connsiteX0" fmla="*/ 9 w 930641"/>
                <a:gd name="connsiteY0" fmla="*/ 113712 h 173230"/>
                <a:gd name="connsiteX1" fmla="*/ 97401 w 930641"/>
                <a:gd name="connsiteY1" fmla="*/ 92070 h 173230"/>
                <a:gd name="connsiteX2" fmla="*/ 119043 w 930641"/>
                <a:gd name="connsiteY2" fmla="*/ 86659 h 173230"/>
                <a:gd name="connsiteX3" fmla="*/ 167739 w 930641"/>
                <a:gd name="connsiteY3" fmla="*/ 43374 h 173230"/>
                <a:gd name="connsiteX4" fmla="*/ 189382 w 930641"/>
                <a:gd name="connsiteY4" fmla="*/ 37963 h 173230"/>
                <a:gd name="connsiteX5" fmla="*/ 270542 w 930641"/>
                <a:gd name="connsiteY5" fmla="*/ 10910 h 173230"/>
                <a:gd name="connsiteX6" fmla="*/ 292184 w 930641"/>
                <a:gd name="connsiteY6" fmla="*/ 5499 h 173230"/>
                <a:gd name="connsiteX7" fmla="*/ 378755 w 930641"/>
                <a:gd name="connsiteY7" fmla="*/ 16321 h 173230"/>
                <a:gd name="connsiteX8" fmla="*/ 427451 w 930641"/>
                <a:gd name="connsiteY8" fmla="*/ 27142 h 173230"/>
                <a:gd name="connsiteX9" fmla="*/ 530253 w 930641"/>
                <a:gd name="connsiteY9" fmla="*/ 89 h 173230"/>
                <a:gd name="connsiteX10" fmla="*/ 838660 w 930641"/>
                <a:gd name="connsiteY10" fmla="*/ 32553 h 173230"/>
                <a:gd name="connsiteX11" fmla="*/ 871124 w 930641"/>
                <a:gd name="connsiteY11" fmla="*/ 21731 h 173230"/>
                <a:gd name="connsiteX12" fmla="*/ 930641 w 930641"/>
                <a:gd name="connsiteY12" fmla="*/ 5499 h 173230"/>
                <a:gd name="connsiteX13" fmla="*/ 908999 w 930641"/>
                <a:gd name="connsiteY13" fmla="*/ 32553 h 173230"/>
                <a:gd name="connsiteX14" fmla="*/ 849481 w 930641"/>
                <a:gd name="connsiteY14" fmla="*/ 70427 h 173230"/>
                <a:gd name="connsiteX15" fmla="*/ 833249 w 930641"/>
                <a:gd name="connsiteY15" fmla="*/ 86659 h 173230"/>
                <a:gd name="connsiteX16" fmla="*/ 817017 w 930641"/>
                <a:gd name="connsiteY16" fmla="*/ 97481 h 173230"/>
                <a:gd name="connsiteX17" fmla="*/ 800785 w 930641"/>
                <a:gd name="connsiteY17" fmla="*/ 119123 h 173230"/>
                <a:gd name="connsiteX18" fmla="*/ 773732 w 930641"/>
                <a:gd name="connsiteY18" fmla="*/ 129944 h 173230"/>
                <a:gd name="connsiteX19" fmla="*/ 746679 w 930641"/>
                <a:gd name="connsiteY19" fmla="*/ 135355 h 173230"/>
                <a:gd name="connsiteX20" fmla="*/ 611413 w 930641"/>
                <a:gd name="connsiteY20" fmla="*/ 146176 h 173230"/>
                <a:gd name="connsiteX21" fmla="*/ 595181 w 930641"/>
                <a:gd name="connsiteY21" fmla="*/ 156998 h 173230"/>
                <a:gd name="connsiteX22" fmla="*/ 541074 w 930641"/>
                <a:gd name="connsiteY22" fmla="*/ 173230 h 173230"/>
                <a:gd name="connsiteX23" fmla="*/ 373344 w 930641"/>
                <a:gd name="connsiteY23" fmla="*/ 173230 h 173230"/>
                <a:gd name="connsiteX24" fmla="*/ 243488 w 930641"/>
                <a:gd name="connsiteY24" fmla="*/ 167819 h 173230"/>
                <a:gd name="connsiteX25" fmla="*/ 211025 w 930641"/>
                <a:gd name="connsiteY25" fmla="*/ 156998 h 173230"/>
                <a:gd name="connsiteX26" fmla="*/ 135275 w 930641"/>
                <a:gd name="connsiteY26" fmla="*/ 140766 h 173230"/>
                <a:gd name="connsiteX27" fmla="*/ 102812 w 930641"/>
                <a:gd name="connsiteY27" fmla="*/ 135355 h 173230"/>
                <a:gd name="connsiteX28" fmla="*/ 9 w 930641"/>
                <a:gd name="connsiteY28" fmla="*/ 113712 h 17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0641" h="173230">
                  <a:moveTo>
                    <a:pt x="9" y="113712"/>
                  </a:moveTo>
                  <a:cubicBezTo>
                    <a:pt x="-893" y="106498"/>
                    <a:pt x="64972" y="99440"/>
                    <a:pt x="97401" y="92070"/>
                  </a:cubicBezTo>
                  <a:cubicBezTo>
                    <a:pt x="104652" y="90422"/>
                    <a:pt x="112951" y="90923"/>
                    <a:pt x="119043" y="86659"/>
                  </a:cubicBezTo>
                  <a:cubicBezTo>
                    <a:pt x="137276" y="73896"/>
                    <a:pt x="146774" y="52359"/>
                    <a:pt x="167739" y="43374"/>
                  </a:cubicBezTo>
                  <a:cubicBezTo>
                    <a:pt x="174574" y="40445"/>
                    <a:pt x="182168" y="39767"/>
                    <a:pt x="189382" y="37963"/>
                  </a:cubicBezTo>
                  <a:cubicBezTo>
                    <a:pt x="224176" y="14767"/>
                    <a:pt x="199304" y="28720"/>
                    <a:pt x="270542" y="10910"/>
                  </a:cubicBezTo>
                  <a:lnTo>
                    <a:pt x="292184" y="5499"/>
                  </a:lnTo>
                  <a:cubicBezTo>
                    <a:pt x="321041" y="9106"/>
                    <a:pt x="349995" y="12007"/>
                    <a:pt x="378755" y="16321"/>
                  </a:cubicBezTo>
                  <a:cubicBezTo>
                    <a:pt x="409761" y="20972"/>
                    <a:pt x="402201" y="29847"/>
                    <a:pt x="427451" y="27142"/>
                  </a:cubicBezTo>
                  <a:cubicBezTo>
                    <a:pt x="452701" y="24437"/>
                    <a:pt x="499593" y="-1715"/>
                    <a:pt x="530253" y="89"/>
                  </a:cubicBezTo>
                  <a:cubicBezTo>
                    <a:pt x="656290" y="15842"/>
                    <a:pt x="781848" y="28946"/>
                    <a:pt x="838660" y="32553"/>
                  </a:cubicBezTo>
                  <a:cubicBezTo>
                    <a:pt x="895472" y="36160"/>
                    <a:pt x="860222" y="25086"/>
                    <a:pt x="871124" y="21731"/>
                  </a:cubicBezTo>
                  <a:cubicBezTo>
                    <a:pt x="898979" y="13160"/>
                    <a:pt x="905985" y="11664"/>
                    <a:pt x="930641" y="5499"/>
                  </a:cubicBezTo>
                  <a:cubicBezTo>
                    <a:pt x="923427" y="14517"/>
                    <a:pt x="917512" y="24749"/>
                    <a:pt x="908999" y="32553"/>
                  </a:cubicBezTo>
                  <a:cubicBezTo>
                    <a:pt x="874822" y="63882"/>
                    <a:pt x="878500" y="60755"/>
                    <a:pt x="849481" y="70427"/>
                  </a:cubicBezTo>
                  <a:cubicBezTo>
                    <a:pt x="844070" y="75838"/>
                    <a:pt x="839127" y="81760"/>
                    <a:pt x="833249" y="86659"/>
                  </a:cubicBezTo>
                  <a:cubicBezTo>
                    <a:pt x="828253" y="90822"/>
                    <a:pt x="821615" y="92883"/>
                    <a:pt x="817017" y="97481"/>
                  </a:cubicBezTo>
                  <a:cubicBezTo>
                    <a:pt x="810641" y="103857"/>
                    <a:pt x="807999" y="113713"/>
                    <a:pt x="800785" y="119123"/>
                  </a:cubicBezTo>
                  <a:cubicBezTo>
                    <a:pt x="793015" y="124950"/>
                    <a:pt x="783035" y="127153"/>
                    <a:pt x="773732" y="129944"/>
                  </a:cubicBezTo>
                  <a:cubicBezTo>
                    <a:pt x="764924" y="132587"/>
                    <a:pt x="755656" y="133360"/>
                    <a:pt x="746679" y="135355"/>
                  </a:cubicBezTo>
                  <a:cubicBezTo>
                    <a:pt x="678957" y="150405"/>
                    <a:pt x="779851" y="138156"/>
                    <a:pt x="611413" y="146176"/>
                  </a:cubicBezTo>
                  <a:cubicBezTo>
                    <a:pt x="606002" y="149783"/>
                    <a:pt x="601123" y="154357"/>
                    <a:pt x="595181" y="156998"/>
                  </a:cubicBezTo>
                  <a:cubicBezTo>
                    <a:pt x="578248" y="164524"/>
                    <a:pt x="559058" y="168734"/>
                    <a:pt x="541074" y="173230"/>
                  </a:cubicBezTo>
                  <a:cubicBezTo>
                    <a:pt x="355105" y="159946"/>
                    <a:pt x="587155" y="173230"/>
                    <a:pt x="373344" y="173230"/>
                  </a:cubicBezTo>
                  <a:cubicBezTo>
                    <a:pt x="330021" y="173230"/>
                    <a:pt x="286773" y="169623"/>
                    <a:pt x="243488" y="167819"/>
                  </a:cubicBezTo>
                  <a:cubicBezTo>
                    <a:pt x="232667" y="164212"/>
                    <a:pt x="221950" y="160276"/>
                    <a:pt x="211025" y="156998"/>
                  </a:cubicBezTo>
                  <a:cubicBezTo>
                    <a:pt x="191841" y="151243"/>
                    <a:pt x="146458" y="142863"/>
                    <a:pt x="135275" y="140766"/>
                  </a:cubicBezTo>
                  <a:cubicBezTo>
                    <a:pt x="124493" y="138744"/>
                    <a:pt x="113775" y="135761"/>
                    <a:pt x="102812" y="135355"/>
                  </a:cubicBezTo>
                  <a:cubicBezTo>
                    <a:pt x="64963" y="133953"/>
                    <a:pt x="911" y="120926"/>
                    <a:pt x="9" y="11371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5F1C1E19-C6FA-5AA0-523C-BA1E354BA3F3}"/>
                </a:ext>
              </a:extLst>
            </p:cNvPr>
            <p:cNvSpPr/>
            <p:nvPr/>
          </p:nvSpPr>
          <p:spPr>
            <a:xfrm>
              <a:off x="5361955" y="4117505"/>
              <a:ext cx="757491" cy="54107"/>
            </a:xfrm>
            <a:custGeom>
              <a:avLst/>
              <a:gdLst>
                <a:gd name="connsiteX0" fmla="*/ 0 w 757491"/>
                <a:gd name="connsiteY0" fmla="*/ 54107 h 54107"/>
                <a:gd name="connsiteX1" fmla="*/ 54107 w 757491"/>
                <a:gd name="connsiteY1" fmla="*/ 48696 h 54107"/>
                <a:gd name="connsiteX2" fmla="*/ 70338 w 757491"/>
                <a:gd name="connsiteY2" fmla="*/ 43286 h 54107"/>
                <a:gd name="connsiteX3" fmla="*/ 91981 w 757491"/>
                <a:gd name="connsiteY3" fmla="*/ 37875 h 54107"/>
                <a:gd name="connsiteX4" fmla="*/ 140677 w 757491"/>
                <a:gd name="connsiteY4" fmla="*/ 21643 h 54107"/>
                <a:gd name="connsiteX5" fmla="*/ 178552 w 757491"/>
                <a:gd name="connsiteY5" fmla="*/ 16232 h 54107"/>
                <a:gd name="connsiteX6" fmla="*/ 200194 w 757491"/>
                <a:gd name="connsiteY6" fmla="*/ 10822 h 54107"/>
                <a:gd name="connsiteX7" fmla="*/ 270533 w 757491"/>
                <a:gd name="connsiteY7" fmla="*/ 5411 h 54107"/>
                <a:gd name="connsiteX8" fmla="*/ 357103 w 757491"/>
                <a:gd name="connsiteY8" fmla="*/ 10822 h 54107"/>
                <a:gd name="connsiteX9" fmla="*/ 400388 w 757491"/>
                <a:gd name="connsiteY9" fmla="*/ 21643 h 54107"/>
                <a:gd name="connsiteX10" fmla="*/ 589761 w 757491"/>
                <a:gd name="connsiteY10" fmla="*/ 32464 h 54107"/>
                <a:gd name="connsiteX11" fmla="*/ 746670 w 757491"/>
                <a:gd name="connsiteY11" fmla="*/ 10822 h 54107"/>
                <a:gd name="connsiteX12" fmla="*/ 757491 w 757491"/>
                <a:gd name="connsiteY12" fmla="*/ 0 h 5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7491" h="54107">
                  <a:moveTo>
                    <a:pt x="0" y="54107"/>
                  </a:moveTo>
                  <a:cubicBezTo>
                    <a:pt x="18036" y="52303"/>
                    <a:pt x="36192" y="51452"/>
                    <a:pt x="54107" y="48696"/>
                  </a:cubicBezTo>
                  <a:cubicBezTo>
                    <a:pt x="59744" y="47829"/>
                    <a:pt x="64854" y="44853"/>
                    <a:pt x="70338" y="43286"/>
                  </a:cubicBezTo>
                  <a:cubicBezTo>
                    <a:pt x="77488" y="41243"/>
                    <a:pt x="84873" y="40062"/>
                    <a:pt x="91981" y="37875"/>
                  </a:cubicBezTo>
                  <a:cubicBezTo>
                    <a:pt x="108334" y="32843"/>
                    <a:pt x="123739" y="24063"/>
                    <a:pt x="140677" y="21643"/>
                  </a:cubicBezTo>
                  <a:cubicBezTo>
                    <a:pt x="153302" y="19839"/>
                    <a:pt x="166005" y="18513"/>
                    <a:pt x="178552" y="16232"/>
                  </a:cubicBezTo>
                  <a:cubicBezTo>
                    <a:pt x="185868" y="14902"/>
                    <a:pt x="192809" y="11691"/>
                    <a:pt x="200194" y="10822"/>
                  </a:cubicBezTo>
                  <a:cubicBezTo>
                    <a:pt x="223549" y="8074"/>
                    <a:pt x="247087" y="7215"/>
                    <a:pt x="270533" y="5411"/>
                  </a:cubicBezTo>
                  <a:cubicBezTo>
                    <a:pt x="299390" y="7215"/>
                    <a:pt x="328413" y="7236"/>
                    <a:pt x="357103" y="10822"/>
                  </a:cubicBezTo>
                  <a:cubicBezTo>
                    <a:pt x="371861" y="12667"/>
                    <a:pt x="385652" y="19634"/>
                    <a:pt x="400388" y="21643"/>
                  </a:cubicBezTo>
                  <a:cubicBezTo>
                    <a:pt x="430869" y="25800"/>
                    <a:pt x="575310" y="31776"/>
                    <a:pt x="589761" y="32464"/>
                  </a:cubicBezTo>
                  <a:cubicBezTo>
                    <a:pt x="614586" y="29851"/>
                    <a:pt x="710163" y="22991"/>
                    <a:pt x="746670" y="10822"/>
                  </a:cubicBezTo>
                  <a:cubicBezTo>
                    <a:pt x="751510" y="9209"/>
                    <a:pt x="753884" y="3607"/>
                    <a:pt x="75749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F3D81DB-D9F6-ED65-49E2-545EB26620D7}"/>
                </a:ext>
              </a:extLst>
            </p:cNvPr>
            <p:cNvSpPr/>
            <p:nvPr/>
          </p:nvSpPr>
          <p:spPr>
            <a:xfrm>
              <a:off x="4975161" y="3955186"/>
              <a:ext cx="83798" cy="362513"/>
            </a:xfrm>
            <a:custGeom>
              <a:avLst/>
              <a:gdLst>
                <a:gd name="connsiteX0" fmla="*/ 83798 w 83798"/>
                <a:gd name="connsiteY0" fmla="*/ 0 h 362513"/>
                <a:gd name="connsiteX1" fmla="*/ 45923 w 83798"/>
                <a:gd name="connsiteY1" fmla="*/ 75749 h 362513"/>
                <a:gd name="connsiteX2" fmla="*/ 29691 w 83798"/>
                <a:gd name="connsiteY2" fmla="*/ 108213 h 362513"/>
                <a:gd name="connsiteX3" fmla="*/ 18870 w 83798"/>
                <a:gd name="connsiteY3" fmla="*/ 146087 h 362513"/>
                <a:gd name="connsiteX4" fmla="*/ 13459 w 83798"/>
                <a:gd name="connsiteY4" fmla="*/ 275943 h 362513"/>
                <a:gd name="connsiteX5" fmla="*/ 8048 w 83798"/>
                <a:gd name="connsiteY5" fmla="*/ 36251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798" h="362513">
                  <a:moveTo>
                    <a:pt x="83798" y="0"/>
                  </a:moveTo>
                  <a:cubicBezTo>
                    <a:pt x="54975" y="48037"/>
                    <a:pt x="77667" y="7727"/>
                    <a:pt x="45923" y="75749"/>
                  </a:cubicBezTo>
                  <a:cubicBezTo>
                    <a:pt x="40807" y="86713"/>
                    <a:pt x="34605" y="97157"/>
                    <a:pt x="29691" y="108213"/>
                  </a:cubicBezTo>
                  <a:cubicBezTo>
                    <a:pt x="25254" y="118197"/>
                    <a:pt x="21328" y="136256"/>
                    <a:pt x="18870" y="146087"/>
                  </a:cubicBezTo>
                  <a:cubicBezTo>
                    <a:pt x="17066" y="189372"/>
                    <a:pt x="17770" y="232835"/>
                    <a:pt x="13459" y="275943"/>
                  </a:cubicBezTo>
                  <a:cubicBezTo>
                    <a:pt x="2699" y="383539"/>
                    <a:pt x="-7702" y="204996"/>
                    <a:pt x="8048" y="36251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8117878-35A9-7483-382E-1C5FD6E71C77}"/>
                </a:ext>
              </a:extLst>
            </p:cNvPr>
            <p:cNvSpPr/>
            <p:nvPr/>
          </p:nvSpPr>
          <p:spPr>
            <a:xfrm>
              <a:off x="6281766" y="3830741"/>
              <a:ext cx="135392" cy="400388"/>
            </a:xfrm>
            <a:custGeom>
              <a:avLst/>
              <a:gdLst>
                <a:gd name="connsiteX0" fmla="*/ 0 w 135392"/>
                <a:gd name="connsiteY0" fmla="*/ 0 h 400388"/>
                <a:gd name="connsiteX1" fmla="*/ 27053 w 135392"/>
                <a:gd name="connsiteY1" fmla="*/ 10821 h 400388"/>
                <a:gd name="connsiteX2" fmla="*/ 70338 w 135392"/>
                <a:gd name="connsiteY2" fmla="*/ 64928 h 400388"/>
                <a:gd name="connsiteX3" fmla="*/ 75749 w 135392"/>
                <a:gd name="connsiteY3" fmla="*/ 81160 h 400388"/>
                <a:gd name="connsiteX4" fmla="*/ 86570 w 135392"/>
                <a:gd name="connsiteY4" fmla="*/ 119034 h 400388"/>
                <a:gd name="connsiteX5" fmla="*/ 97391 w 135392"/>
                <a:gd name="connsiteY5" fmla="*/ 140677 h 400388"/>
                <a:gd name="connsiteX6" fmla="*/ 108213 w 135392"/>
                <a:gd name="connsiteY6" fmla="*/ 178551 h 400388"/>
                <a:gd name="connsiteX7" fmla="*/ 119034 w 135392"/>
                <a:gd name="connsiteY7" fmla="*/ 200194 h 400388"/>
                <a:gd name="connsiteX8" fmla="*/ 124445 w 135392"/>
                <a:gd name="connsiteY8" fmla="*/ 232658 h 400388"/>
                <a:gd name="connsiteX9" fmla="*/ 129855 w 135392"/>
                <a:gd name="connsiteY9" fmla="*/ 254300 h 400388"/>
                <a:gd name="connsiteX10" fmla="*/ 135266 w 135392"/>
                <a:gd name="connsiteY10" fmla="*/ 400388 h 40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392" h="400388">
                  <a:moveTo>
                    <a:pt x="0" y="0"/>
                  </a:moveTo>
                  <a:cubicBezTo>
                    <a:pt x="9018" y="3607"/>
                    <a:pt x="19916" y="4233"/>
                    <a:pt x="27053" y="10821"/>
                  </a:cubicBezTo>
                  <a:cubicBezTo>
                    <a:pt x="44025" y="26487"/>
                    <a:pt x="70338" y="64928"/>
                    <a:pt x="70338" y="64928"/>
                  </a:cubicBezTo>
                  <a:cubicBezTo>
                    <a:pt x="72142" y="70339"/>
                    <a:pt x="74110" y="75697"/>
                    <a:pt x="75749" y="81160"/>
                  </a:cubicBezTo>
                  <a:cubicBezTo>
                    <a:pt x="79522" y="93736"/>
                    <a:pt x="82083" y="106695"/>
                    <a:pt x="86570" y="119034"/>
                  </a:cubicBezTo>
                  <a:cubicBezTo>
                    <a:pt x="89326" y="126614"/>
                    <a:pt x="94214" y="133263"/>
                    <a:pt x="97391" y="140677"/>
                  </a:cubicBezTo>
                  <a:cubicBezTo>
                    <a:pt x="110473" y="171203"/>
                    <a:pt x="94483" y="141938"/>
                    <a:pt x="108213" y="178551"/>
                  </a:cubicBezTo>
                  <a:cubicBezTo>
                    <a:pt x="111045" y="186103"/>
                    <a:pt x="115427" y="192980"/>
                    <a:pt x="119034" y="200194"/>
                  </a:cubicBezTo>
                  <a:cubicBezTo>
                    <a:pt x="120838" y="211015"/>
                    <a:pt x="122294" y="221900"/>
                    <a:pt x="124445" y="232658"/>
                  </a:cubicBezTo>
                  <a:cubicBezTo>
                    <a:pt x="125903" y="239950"/>
                    <a:pt x="129077" y="246905"/>
                    <a:pt x="129855" y="254300"/>
                  </a:cubicBezTo>
                  <a:cubicBezTo>
                    <a:pt x="136706" y="319384"/>
                    <a:pt x="135266" y="338417"/>
                    <a:pt x="135266" y="4003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6FC96A0-79F2-741A-92D4-08D5D306D9EC}"/>
                </a:ext>
              </a:extLst>
            </p:cNvPr>
            <p:cNvSpPr/>
            <p:nvPr/>
          </p:nvSpPr>
          <p:spPr>
            <a:xfrm>
              <a:off x="6005822" y="3143588"/>
              <a:ext cx="384157" cy="102803"/>
            </a:xfrm>
            <a:custGeom>
              <a:avLst/>
              <a:gdLst>
                <a:gd name="connsiteX0" fmla="*/ 0 w 384157"/>
                <a:gd name="connsiteY0" fmla="*/ 91981 h 102803"/>
                <a:gd name="connsiteX1" fmla="*/ 75750 w 384157"/>
                <a:gd name="connsiteY1" fmla="*/ 102803 h 102803"/>
                <a:gd name="connsiteX2" fmla="*/ 167731 w 384157"/>
                <a:gd name="connsiteY2" fmla="*/ 97392 h 102803"/>
                <a:gd name="connsiteX3" fmla="*/ 205605 w 384157"/>
                <a:gd name="connsiteY3" fmla="*/ 86571 h 102803"/>
                <a:gd name="connsiteX4" fmla="*/ 275944 w 384157"/>
                <a:gd name="connsiteY4" fmla="*/ 48696 h 102803"/>
                <a:gd name="connsiteX5" fmla="*/ 308408 w 384157"/>
                <a:gd name="connsiteY5" fmla="*/ 37875 h 102803"/>
                <a:gd name="connsiteX6" fmla="*/ 362514 w 384157"/>
                <a:gd name="connsiteY6" fmla="*/ 10821 h 102803"/>
                <a:gd name="connsiteX7" fmla="*/ 384157 w 384157"/>
                <a:gd name="connsiteY7" fmla="*/ 0 h 10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57" h="102803">
                  <a:moveTo>
                    <a:pt x="0" y="91981"/>
                  </a:moveTo>
                  <a:cubicBezTo>
                    <a:pt x="24975" y="96976"/>
                    <a:pt x="50046" y="102803"/>
                    <a:pt x="75750" y="102803"/>
                  </a:cubicBezTo>
                  <a:cubicBezTo>
                    <a:pt x="106463" y="102803"/>
                    <a:pt x="137071" y="99196"/>
                    <a:pt x="167731" y="97392"/>
                  </a:cubicBezTo>
                  <a:cubicBezTo>
                    <a:pt x="180356" y="93785"/>
                    <a:pt x="193350" y="91284"/>
                    <a:pt x="205605" y="86571"/>
                  </a:cubicBezTo>
                  <a:cubicBezTo>
                    <a:pt x="240378" y="73197"/>
                    <a:pt x="240421" y="65091"/>
                    <a:pt x="275944" y="48696"/>
                  </a:cubicBezTo>
                  <a:cubicBezTo>
                    <a:pt x="286301" y="43916"/>
                    <a:pt x="297587" y="41482"/>
                    <a:pt x="308408" y="37875"/>
                  </a:cubicBezTo>
                  <a:cubicBezTo>
                    <a:pt x="329840" y="16441"/>
                    <a:pt x="315312" y="27985"/>
                    <a:pt x="362514" y="10821"/>
                  </a:cubicBezTo>
                  <a:cubicBezTo>
                    <a:pt x="382055" y="3715"/>
                    <a:pt x="374316" y="9841"/>
                    <a:pt x="38415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0887C902-A0B6-17A6-142E-E243D60753C5}"/>
                </a:ext>
              </a:extLst>
            </p:cNvPr>
            <p:cNvSpPr/>
            <p:nvPr/>
          </p:nvSpPr>
          <p:spPr>
            <a:xfrm>
              <a:off x="4842533" y="3289676"/>
              <a:ext cx="432852" cy="70338"/>
            </a:xfrm>
            <a:custGeom>
              <a:avLst/>
              <a:gdLst>
                <a:gd name="connsiteX0" fmla="*/ 0 w 432852"/>
                <a:gd name="connsiteY0" fmla="*/ 54106 h 70338"/>
                <a:gd name="connsiteX1" fmla="*/ 27053 w 432852"/>
                <a:gd name="connsiteY1" fmla="*/ 59517 h 70338"/>
                <a:gd name="connsiteX2" fmla="*/ 64927 w 432852"/>
                <a:gd name="connsiteY2" fmla="*/ 70338 h 70338"/>
                <a:gd name="connsiteX3" fmla="*/ 227247 w 432852"/>
                <a:gd name="connsiteY3" fmla="*/ 64928 h 70338"/>
                <a:gd name="connsiteX4" fmla="*/ 335460 w 432852"/>
                <a:gd name="connsiteY4" fmla="*/ 48696 h 70338"/>
                <a:gd name="connsiteX5" fmla="*/ 362513 w 432852"/>
                <a:gd name="connsiteY5" fmla="*/ 37874 h 70338"/>
                <a:gd name="connsiteX6" fmla="*/ 384156 w 432852"/>
                <a:gd name="connsiteY6" fmla="*/ 32464 h 70338"/>
                <a:gd name="connsiteX7" fmla="*/ 400388 w 432852"/>
                <a:gd name="connsiteY7" fmla="*/ 27053 h 70338"/>
                <a:gd name="connsiteX8" fmla="*/ 432852 w 432852"/>
                <a:gd name="connsiteY8" fmla="*/ 0 h 7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852" h="70338">
                  <a:moveTo>
                    <a:pt x="0" y="54106"/>
                  </a:moveTo>
                  <a:cubicBezTo>
                    <a:pt x="9018" y="55910"/>
                    <a:pt x="18131" y="57287"/>
                    <a:pt x="27053" y="59517"/>
                  </a:cubicBezTo>
                  <a:cubicBezTo>
                    <a:pt x="39791" y="62701"/>
                    <a:pt x="51802" y="69983"/>
                    <a:pt x="64927" y="70338"/>
                  </a:cubicBezTo>
                  <a:lnTo>
                    <a:pt x="227247" y="64928"/>
                  </a:lnTo>
                  <a:cubicBezTo>
                    <a:pt x="313856" y="52554"/>
                    <a:pt x="277837" y="58299"/>
                    <a:pt x="335460" y="48696"/>
                  </a:cubicBezTo>
                  <a:cubicBezTo>
                    <a:pt x="344478" y="45089"/>
                    <a:pt x="353299" y="40945"/>
                    <a:pt x="362513" y="37874"/>
                  </a:cubicBezTo>
                  <a:cubicBezTo>
                    <a:pt x="369568" y="35522"/>
                    <a:pt x="377006" y="34507"/>
                    <a:pt x="384156" y="32464"/>
                  </a:cubicBezTo>
                  <a:cubicBezTo>
                    <a:pt x="389640" y="30897"/>
                    <a:pt x="394977" y="28857"/>
                    <a:pt x="400388" y="27053"/>
                  </a:cubicBezTo>
                  <a:cubicBezTo>
                    <a:pt x="424882" y="2558"/>
                    <a:pt x="412904" y="9972"/>
                    <a:pt x="43285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2CA17816-D79B-BC4A-DD41-94D2E7B0D85D}"/>
                </a:ext>
              </a:extLst>
            </p:cNvPr>
            <p:cNvSpPr/>
            <p:nvPr/>
          </p:nvSpPr>
          <p:spPr>
            <a:xfrm>
              <a:off x="5080601" y="4826301"/>
              <a:ext cx="124445" cy="319228"/>
            </a:xfrm>
            <a:custGeom>
              <a:avLst/>
              <a:gdLst>
                <a:gd name="connsiteX0" fmla="*/ 0 w 124445"/>
                <a:gd name="connsiteY0" fmla="*/ 0 h 319228"/>
                <a:gd name="connsiteX1" fmla="*/ 27053 w 124445"/>
                <a:gd name="connsiteY1" fmla="*/ 54106 h 319228"/>
                <a:gd name="connsiteX2" fmla="*/ 43285 w 124445"/>
                <a:gd name="connsiteY2" fmla="*/ 81159 h 319228"/>
                <a:gd name="connsiteX3" fmla="*/ 59517 w 124445"/>
                <a:gd name="connsiteY3" fmla="*/ 129855 h 319228"/>
                <a:gd name="connsiteX4" fmla="*/ 70339 w 124445"/>
                <a:gd name="connsiteY4" fmla="*/ 162319 h 319228"/>
                <a:gd name="connsiteX5" fmla="*/ 75749 w 124445"/>
                <a:gd name="connsiteY5" fmla="*/ 178551 h 319228"/>
                <a:gd name="connsiteX6" fmla="*/ 91981 w 124445"/>
                <a:gd name="connsiteY6" fmla="*/ 216426 h 319228"/>
                <a:gd name="connsiteX7" fmla="*/ 102803 w 124445"/>
                <a:gd name="connsiteY7" fmla="*/ 259711 h 319228"/>
                <a:gd name="connsiteX8" fmla="*/ 124445 w 124445"/>
                <a:gd name="connsiteY8" fmla="*/ 319228 h 31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45" h="319228">
                  <a:moveTo>
                    <a:pt x="0" y="0"/>
                  </a:moveTo>
                  <a:cubicBezTo>
                    <a:pt x="46666" y="58330"/>
                    <a:pt x="4027" y="-3460"/>
                    <a:pt x="27053" y="54106"/>
                  </a:cubicBezTo>
                  <a:cubicBezTo>
                    <a:pt x="30959" y="63870"/>
                    <a:pt x="39142" y="71493"/>
                    <a:pt x="43285" y="81159"/>
                  </a:cubicBezTo>
                  <a:cubicBezTo>
                    <a:pt x="50025" y="96886"/>
                    <a:pt x="54106" y="113623"/>
                    <a:pt x="59517" y="129855"/>
                  </a:cubicBezTo>
                  <a:lnTo>
                    <a:pt x="70339" y="162319"/>
                  </a:lnTo>
                  <a:cubicBezTo>
                    <a:pt x="72142" y="167730"/>
                    <a:pt x="73502" y="173309"/>
                    <a:pt x="75749" y="178551"/>
                  </a:cubicBezTo>
                  <a:cubicBezTo>
                    <a:pt x="81160" y="191176"/>
                    <a:pt x="87637" y="203395"/>
                    <a:pt x="91981" y="216426"/>
                  </a:cubicBezTo>
                  <a:cubicBezTo>
                    <a:pt x="96684" y="230535"/>
                    <a:pt x="98100" y="245602"/>
                    <a:pt x="102803" y="259711"/>
                  </a:cubicBezTo>
                  <a:cubicBezTo>
                    <a:pt x="120310" y="312233"/>
                    <a:pt x="111384" y="293103"/>
                    <a:pt x="124445" y="31922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880F04F2-07DA-409F-35D3-62CBDDE38E99}"/>
                </a:ext>
              </a:extLst>
            </p:cNvPr>
            <p:cNvSpPr/>
            <p:nvPr/>
          </p:nvSpPr>
          <p:spPr>
            <a:xfrm>
              <a:off x="6563120" y="4409680"/>
              <a:ext cx="37874" cy="227248"/>
            </a:xfrm>
            <a:custGeom>
              <a:avLst/>
              <a:gdLst>
                <a:gd name="connsiteX0" fmla="*/ 0 w 37874"/>
                <a:gd name="connsiteY0" fmla="*/ 0 h 227248"/>
                <a:gd name="connsiteX1" fmla="*/ 10821 w 37874"/>
                <a:gd name="connsiteY1" fmla="*/ 48696 h 227248"/>
                <a:gd name="connsiteX2" fmla="*/ 16231 w 37874"/>
                <a:gd name="connsiteY2" fmla="*/ 75750 h 227248"/>
                <a:gd name="connsiteX3" fmla="*/ 27053 w 37874"/>
                <a:gd name="connsiteY3" fmla="*/ 108213 h 227248"/>
                <a:gd name="connsiteX4" fmla="*/ 32463 w 37874"/>
                <a:gd name="connsiteY4" fmla="*/ 183963 h 227248"/>
                <a:gd name="connsiteX5" fmla="*/ 37874 w 37874"/>
                <a:gd name="connsiteY5" fmla="*/ 227248 h 22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4" h="227248">
                  <a:moveTo>
                    <a:pt x="0" y="0"/>
                  </a:moveTo>
                  <a:cubicBezTo>
                    <a:pt x="16317" y="81598"/>
                    <a:pt x="-4461" y="-20075"/>
                    <a:pt x="10821" y="48696"/>
                  </a:cubicBezTo>
                  <a:cubicBezTo>
                    <a:pt x="12816" y="57674"/>
                    <a:pt x="13811" y="66878"/>
                    <a:pt x="16231" y="75750"/>
                  </a:cubicBezTo>
                  <a:cubicBezTo>
                    <a:pt x="19232" y="86755"/>
                    <a:pt x="27053" y="108213"/>
                    <a:pt x="27053" y="108213"/>
                  </a:cubicBezTo>
                  <a:cubicBezTo>
                    <a:pt x="28856" y="133463"/>
                    <a:pt x="30171" y="158753"/>
                    <a:pt x="32463" y="183963"/>
                  </a:cubicBezTo>
                  <a:cubicBezTo>
                    <a:pt x="33779" y="198444"/>
                    <a:pt x="37874" y="227248"/>
                    <a:pt x="37874" y="22724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204590C1-1BD9-6CC9-7F1C-02F62D9E0E66}"/>
                </a:ext>
              </a:extLst>
            </p:cNvPr>
            <p:cNvSpPr/>
            <p:nvPr/>
          </p:nvSpPr>
          <p:spPr>
            <a:xfrm>
              <a:off x="4826774" y="2894188"/>
              <a:ext cx="471059" cy="228269"/>
            </a:xfrm>
            <a:custGeom>
              <a:avLst/>
              <a:gdLst>
                <a:gd name="connsiteX0" fmla="*/ 10051 w 471059"/>
                <a:gd name="connsiteY0" fmla="*/ 189431 h 228269"/>
                <a:gd name="connsiteX1" fmla="*/ 96621 w 471059"/>
                <a:gd name="connsiteY1" fmla="*/ 75808 h 228269"/>
                <a:gd name="connsiteX2" fmla="*/ 334690 w 471059"/>
                <a:gd name="connsiteY2" fmla="*/ 59 h 228269"/>
                <a:gd name="connsiteX3" fmla="*/ 469956 w 471059"/>
                <a:gd name="connsiteY3" fmla="*/ 64986 h 228269"/>
                <a:gd name="connsiteX4" fmla="*/ 394207 w 471059"/>
                <a:gd name="connsiteY4" fmla="*/ 162378 h 228269"/>
                <a:gd name="connsiteX5" fmla="*/ 313047 w 471059"/>
                <a:gd name="connsiteY5" fmla="*/ 227306 h 228269"/>
                <a:gd name="connsiteX6" fmla="*/ 10051 w 471059"/>
                <a:gd name="connsiteY6" fmla="*/ 189431 h 22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059" h="228269">
                  <a:moveTo>
                    <a:pt x="10051" y="189431"/>
                  </a:moveTo>
                  <a:cubicBezTo>
                    <a:pt x="-26020" y="164181"/>
                    <a:pt x="42515" y="107370"/>
                    <a:pt x="96621" y="75808"/>
                  </a:cubicBezTo>
                  <a:cubicBezTo>
                    <a:pt x="150727" y="44246"/>
                    <a:pt x="272468" y="1863"/>
                    <a:pt x="334690" y="59"/>
                  </a:cubicBezTo>
                  <a:cubicBezTo>
                    <a:pt x="396913" y="-1745"/>
                    <a:pt x="460037" y="37933"/>
                    <a:pt x="469956" y="64986"/>
                  </a:cubicBezTo>
                  <a:cubicBezTo>
                    <a:pt x="479875" y="92039"/>
                    <a:pt x="420358" y="135325"/>
                    <a:pt x="394207" y="162378"/>
                  </a:cubicBezTo>
                  <a:cubicBezTo>
                    <a:pt x="368056" y="189431"/>
                    <a:pt x="376171" y="221895"/>
                    <a:pt x="313047" y="227306"/>
                  </a:cubicBezTo>
                  <a:cubicBezTo>
                    <a:pt x="249923" y="232717"/>
                    <a:pt x="46122" y="214681"/>
                    <a:pt x="10051" y="189431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9B930D70-2820-6FBA-EF83-5F0AF55ACEA4}"/>
                </a:ext>
              </a:extLst>
            </p:cNvPr>
            <p:cNvSpPr/>
            <p:nvPr/>
          </p:nvSpPr>
          <p:spPr>
            <a:xfrm rot="21177406">
              <a:off x="5692005" y="2737730"/>
              <a:ext cx="795287" cy="4653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B0890079-5EA3-0248-85FC-7849FC0F6BBC}"/>
                </a:ext>
              </a:extLst>
            </p:cNvPr>
            <p:cNvSpPr/>
            <p:nvPr/>
          </p:nvSpPr>
          <p:spPr>
            <a:xfrm rot="21301527">
              <a:off x="4604549" y="2857246"/>
              <a:ext cx="795287" cy="4653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67F5078-4252-59F5-7EDE-824193AD63B2}"/>
                </a:ext>
              </a:extLst>
            </p:cNvPr>
            <p:cNvSpPr/>
            <p:nvPr/>
          </p:nvSpPr>
          <p:spPr>
            <a:xfrm>
              <a:off x="5361955" y="2764474"/>
              <a:ext cx="313818" cy="65296"/>
            </a:xfrm>
            <a:custGeom>
              <a:avLst/>
              <a:gdLst>
                <a:gd name="connsiteX0" fmla="*/ 0 w 313818"/>
                <a:gd name="connsiteY0" fmla="*/ 65296 h 65296"/>
                <a:gd name="connsiteX1" fmla="*/ 216426 w 313818"/>
                <a:gd name="connsiteY1" fmla="*/ 369 h 65296"/>
                <a:gd name="connsiteX2" fmla="*/ 313818 w 313818"/>
                <a:gd name="connsiteY2" fmla="*/ 43654 h 6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818" h="65296">
                  <a:moveTo>
                    <a:pt x="0" y="65296"/>
                  </a:moveTo>
                  <a:cubicBezTo>
                    <a:pt x="82061" y="34636"/>
                    <a:pt x="164123" y="3976"/>
                    <a:pt x="216426" y="369"/>
                  </a:cubicBezTo>
                  <a:cubicBezTo>
                    <a:pt x="268729" y="-3238"/>
                    <a:pt x="291273" y="20208"/>
                    <a:pt x="313818" y="4365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3E846CF6-0939-3F07-C6DB-F47CA9F752EC}"/>
                </a:ext>
              </a:extLst>
            </p:cNvPr>
            <p:cNvSpPr/>
            <p:nvPr/>
          </p:nvSpPr>
          <p:spPr>
            <a:xfrm>
              <a:off x="6438675" y="2543006"/>
              <a:ext cx="330049" cy="194783"/>
            </a:xfrm>
            <a:custGeom>
              <a:avLst/>
              <a:gdLst>
                <a:gd name="connsiteX0" fmla="*/ 0 w 330049"/>
                <a:gd name="connsiteY0" fmla="*/ 194783 h 194783"/>
                <a:gd name="connsiteX1" fmla="*/ 330049 w 330049"/>
                <a:gd name="connsiteY1" fmla="*/ 0 h 19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0049" h="194783">
                  <a:moveTo>
                    <a:pt x="0" y="194783"/>
                  </a:moveTo>
                  <a:lnTo>
                    <a:pt x="330049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7A940E95-D32D-D783-BD87-F8B5AAA500A0}"/>
                </a:ext>
              </a:extLst>
            </p:cNvPr>
            <p:cNvSpPr/>
            <p:nvPr/>
          </p:nvSpPr>
          <p:spPr>
            <a:xfrm>
              <a:off x="4209486" y="2954215"/>
              <a:ext cx="411210" cy="178552"/>
            </a:xfrm>
            <a:custGeom>
              <a:avLst/>
              <a:gdLst>
                <a:gd name="connsiteX0" fmla="*/ 0 w 411210"/>
                <a:gd name="connsiteY0" fmla="*/ 178552 h 178552"/>
                <a:gd name="connsiteX1" fmla="*/ 411210 w 411210"/>
                <a:gd name="connsiteY1" fmla="*/ 0 h 178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1210" h="178552">
                  <a:moveTo>
                    <a:pt x="0" y="178552"/>
                  </a:moveTo>
                  <a:lnTo>
                    <a:pt x="41121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157D5822-17CE-0251-6F2E-35409B39C82D}"/>
                </a:ext>
              </a:extLst>
            </p:cNvPr>
            <p:cNvSpPr/>
            <p:nvPr/>
          </p:nvSpPr>
          <p:spPr>
            <a:xfrm>
              <a:off x="5389008" y="4388012"/>
              <a:ext cx="589761" cy="48722"/>
            </a:xfrm>
            <a:custGeom>
              <a:avLst/>
              <a:gdLst>
                <a:gd name="connsiteX0" fmla="*/ 0 w 589761"/>
                <a:gd name="connsiteY0" fmla="*/ 43311 h 48722"/>
                <a:gd name="connsiteX1" fmla="*/ 248890 w 589761"/>
                <a:gd name="connsiteY1" fmla="*/ 26 h 48722"/>
                <a:gd name="connsiteX2" fmla="*/ 589761 w 589761"/>
                <a:gd name="connsiteY2" fmla="*/ 48722 h 4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9761" h="48722">
                  <a:moveTo>
                    <a:pt x="0" y="43311"/>
                  </a:moveTo>
                  <a:cubicBezTo>
                    <a:pt x="75298" y="21217"/>
                    <a:pt x="150597" y="-876"/>
                    <a:pt x="248890" y="26"/>
                  </a:cubicBezTo>
                  <a:cubicBezTo>
                    <a:pt x="347184" y="928"/>
                    <a:pt x="468472" y="24825"/>
                    <a:pt x="589761" y="4872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53B237D-58F2-1CB4-29ED-F7FDB4467433}"/>
                </a:ext>
              </a:extLst>
            </p:cNvPr>
            <p:cNvSpPr/>
            <p:nvPr/>
          </p:nvSpPr>
          <p:spPr>
            <a:xfrm>
              <a:off x="5115036" y="4171612"/>
              <a:ext cx="100831" cy="367924"/>
            </a:xfrm>
            <a:custGeom>
              <a:avLst/>
              <a:gdLst>
                <a:gd name="connsiteX0" fmla="*/ 100831 w 100831"/>
                <a:gd name="connsiteY0" fmla="*/ 0 h 367924"/>
                <a:gd name="connsiteX1" fmla="*/ 8850 w 100831"/>
                <a:gd name="connsiteY1" fmla="*/ 140677 h 367924"/>
                <a:gd name="connsiteX2" fmla="*/ 8850 w 100831"/>
                <a:gd name="connsiteY2" fmla="*/ 367924 h 36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831" h="367924">
                  <a:moveTo>
                    <a:pt x="100831" y="0"/>
                  </a:moveTo>
                  <a:cubicBezTo>
                    <a:pt x="62505" y="39678"/>
                    <a:pt x="24180" y="79356"/>
                    <a:pt x="8850" y="140677"/>
                  </a:cubicBezTo>
                  <a:cubicBezTo>
                    <a:pt x="-6480" y="201998"/>
                    <a:pt x="1185" y="284961"/>
                    <a:pt x="8850" y="36792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518370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245</Words>
  <Application>Microsoft Office PowerPoint</Application>
  <PresentationFormat>Grand écran</PresentationFormat>
  <Paragraphs>47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Package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claude franceschi</dc:creator>
  <cp:lastModifiedBy>claude franceschi</cp:lastModifiedBy>
  <cp:revision>2</cp:revision>
  <dcterms:created xsi:type="dcterms:W3CDTF">2024-12-19T10:49:14Z</dcterms:created>
  <dcterms:modified xsi:type="dcterms:W3CDTF">2024-12-19T11:38:37Z</dcterms:modified>
</cp:coreProperties>
</file>