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4" d="100"/>
          <a:sy n="34" d="100"/>
        </p:scale>
        <p:origin x="2549" y="9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1EBAFB-3FE0-B8E7-F74B-3778012A4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EF3C90D-123B-6D4A-61EC-8712E45099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4D3502-DC69-E976-DD67-C63B1283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C26F3-2A47-F7CD-A289-EFA03A95F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FFDAD8-DF6A-8A6A-5503-A93FC1B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35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C73367-0D76-F7CE-14D5-C387B839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9FC4FDD-A073-07E1-CDF3-515F0014F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923491-6E6E-7175-D8EE-DC700383B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8AF6E-5C37-10FF-492C-928C0069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41A31-9A09-5732-F1C9-2846DB99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79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4636E8F-8EC7-C5EC-CD3D-F92C325F7D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091DDE5-7F3A-D42A-7A35-A688822A2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8FD44C-EE30-3EF4-DFB6-9359191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7B39CC-1FD1-2B53-2CA2-285FD8AF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E35DA8-682D-3EB7-6679-AB5A695E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7637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03ADD5-C168-A042-84FA-D2E4A6A70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34DB45-96BB-09C2-246D-95A4E353D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A410F-FA1E-1459-B8CE-E6BC871F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309B33-5722-FBF2-A469-FF9D7242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A03016-4818-2364-DE75-81698F20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6123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60AB23-D74D-92B8-A02A-207CA3A94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0C2DD-55D1-DF25-095A-C4B33AA37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57579-257B-D7C6-394F-47BCDB10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D913CA-2CF1-0B8B-62D5-04C037C14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6CFAD4-B7EC-B333-346E-27FCD80D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04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6577ED-1A60-8042-F5D8-68858031C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A85EA-B51A-237E-440E-8EE3AAB58A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AE9737-B301-6224-9AE1-AE13B9888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75F0AF-0654-0AF4-F059-3B9793EC9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E7D931-E0CA-BB70-06D8-6EFE4070B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6EEA53-C532-EC10-F0D1-579B66BF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685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446C16-D8ED-B01D-7944-6E79AB3A1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0B2832-7BD0-C224-1DA2-D8256A36F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B342F5-FA30-401E-1106-8FDC025F1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79107C-CF02-0557-A506-68796FE4C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42BEE1-F2A3-0577-9249-535B08491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D4F72A7-C96C-E602-CEC2-7000B3A20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21D8C2D-93FA-3B72-DFD7-CA0262C1E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3750EF2-715A-B23A-C367-2002924CB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86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24E5C8-BA4F-2A24-5D73-19AEDAC35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652123-CAC1-230A-B497-28CF07CD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EC5D32F-3C0A-5FB3-DF0A-D8EC4C0C2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E978AA-C0A9-746A-608D-D17B3CDE1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29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7E49888-1621-376C-AAD6-01808B8B2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7608DBB-EBD7-F402-4FA0-50FD7FB7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6A7A27-0C9A-FAB5-461F-60777161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655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B7E83-D806-32C5-952E-0E180885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CB1A1B-3FED-8010-B3CF-6F5F03239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555AB1-CA48-24E1-B177-F7F02FC9CF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7A5EB-0530-CF43-D80D-23DF0C77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229188-B4FE-1BF3-BEE4-22A869FF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6F2D4A-1EE8-1E97-E50F-12C5DD69E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0180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F20CF-7518-F943-1698-DCF7C3E0C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2F7B5F6-5462-858E-FB28-46E4D9BD5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009D57-1EDE-E1B2-3F95-49003CD56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24D42A-81DD-D4AF-FCF7-A77BA62C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0029DB-D693-230F-E8C5-FDE7F543C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09C112-D51C-7A58-F266-788C788C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322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FB0FA6-C8DD-FCBF-6857-0F9B8F9D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A8BEDE6-8F8C-8D3D-5937-6080F6B18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0043B4C-CC96-AA17-244A-CDD47F658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57504-7327-4B7A-8CFD-0FE0A1B21203}" type="datetimeFigureOut">
              <a:rPr lang="es-ES" smtClean="0"/>
              <a:t>23/06/2022</a:t>
            </a:fld>
            <a:endParaRPr lang="es-E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E95D76-3E8C-0068-FB66-F21A26F8EE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0438BE-29F1-979E-AE34-820240B94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296A6-8937-4C3A-A6AE-0EA4CB7E7656}" type="slidenum">
              <a:rPr lang="es-ES" smtClean="0"/>
              <a:t>‹N°›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035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ersonne&#10;&#10;Description générée automatiquement">
            <a:extLst>
              <a:ext uri="{FF2B5EF4-FFF2-40B4-BE49-F238E27FC236}">
                <a16:creationId xmlns:a16="http://schemas.microsoft.com/office/drawing/2014/main" id="{EA8685A6-7959-B12F-2945-B7C4CFAA5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2841099-1864-3CDE-6501-1E66985A4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2" y="1732282"/>
            <a:ext cx="3844288" cy="5125717"/>
          </a:xfrm>
          <a:prstGeom prst="rect">
            <a:avLst/>
          </a:prstGeom>
        </p:spPr>
      </p:pic>
      <p:pic>
        <p:nvPicPr>
          <p:cNvPr id="8" name="Image 7" descr="Une image contenant plat, outil, couteau&#10;&#10;Description générée automatiquement">
            <a:extLst>
              <a:ext uri="{FF2B5EF4-FFF2-40B4-BE49-F238E27FC236}">
                <a16:creationId xmlns:a16="http://schemas.microsoft.com/office/drawing/2014/main" id="{A627740E-97F7-6237-4CCE-4BC6412841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1732282"/>
            <a:ext cx="4087967" cy="54506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8B9A4A9-3995-AB26-BE1E-8198621D37B0}"/>
              </a:ext>
            </a:extLst>
          </p:cNvPr>
          <p:cNvSpPr txBox="1"/>
          <p:nvPr/>
        </p:nvSpPr>
        <p:spPr>
          <a:xfrm>
            <a:off x="0" y="0"/>
            <a:ext cx="1186243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2800" b="1" dirty="0" err="1"/>
              <a:t>About</a:t>
            </a:r>
            <a:r>
              <a:rPr lang="es-ES" sz="2800" b="1" dirty="0"/>
              <a:t> hemostator: </a:t>
            </a:r>
          </a:p>
          <a:p>
            <a:r>
              <a:rPr lang="es-ES" sz="2800" b="1" dirty="0" err="1"/>
              <a:t>Redoo</a:t>
            </a:r>
            <a:r>
              <a:rPr lang="es-ES" sz="2800" b="1" dirty="0"/>
              <a:t> </a:t>
            </a:r>
            <a:r>
              <a:rPr lang="es-ES" sz="2800" b="1" dirty="0" err="1"/>
              <a:t>surgery</a:t>
            </a:r>
            <a:r>
              <a:rPr lang="es-ES" sz="2800" b="1" dirty="0"/>
              <a:t>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groin</a:t>
            </a:r>
            <a:r>
              <a:rPr lang="es-ES" sz="2800" b="1" dirty="0"/>
              <a:t> </a:t>
            </a:r>
            <a:r>
              <a:rPr lang="es-ES" sz="2800" b="1" dirty="0" err="1"/>
              <a:t>recurrence</a:t>
            </a:r>
            <a:r>
              <a:rPr lang="es-ES" sz="2800" b="1" dirty="0"/>
              <a:t>  with </a:t>
            </a:r>
            <a:r>
              <a:rPr lang="es-ES" sz="2800" b="1" dirty="0" err="1"/>
              <a:t>systolic</a:t>
            </a:r>
            <a:r>
              <a:rPr lang="es-ES" sz="2800" b="1" dirty="0"/>
              <a:t> </a:t>
            </a:r>
            <a:r>
              <a:rPr lang="es-ES" sz="2800" b="1" dirty="0" err="1"/>
              <a:t>valsalva</a:t>
            </a:r>
            <a:r>
              <a:rPr lang="es-ES" sz="2800" b="1" dirty="0"/>
              <a:t> </a:t>
            </a:r>
            <a:r>
              <a:rPr lang="es-ES" sz="2800" b="1" dirty="0" err="1"/>
              <a:t>refux</a:t>
            </a:r>
            <a:r>
              <a:rPr lang="es-ES" sz="2800" b="1" dirty="0"/>
              <a:t> </a:t>
            </a:r>
            <a:r>
              <a:rPr lang="es-ES" sz="2800" b="1" dirty="0" err="1"/>
              <a:t>through</a:t>
            </a:r>
            <a:r>
              <a:rPr lang="es-ES" sz="2800" b="1" dirty="0"/>
              <a:t> </a:t>
            </a:r>
            <a:r>
              <a:rPr lang="es-ES" sz="2800" b="1" dirty="0" err="1"/>
              <a:t>the</a:t>
            </a:r>
            <a:r>
              <a:rPr lang="es-ES" sz="2800" b="1" dirty="0"/>
              <a:t> terminal </a:t>
            </a:r>
            <a:r>
              <a:rPr lang="es-ES" sz="2800" b="1" dirty="0" err="1"/>
              <a:t>valve</a:t>
            </a:r>
            <a:r>
              <a:rPr lang="es-ES" sz="2800" b="1" dirty="0"/>
              <a:t>. </a:t>
            </a:r>
            <a:r>
              <a:rPr lang="es-ES" sz="2800" b="1" dirty="0" err="1"/>
              <a:t>Previous</a:t>
            </a:r>
            <a:r>
              <a:rPr lang="es-ES" sz="2800" b="1" dirty="0"/>
              <a:t> anterior </a:t>
            </a:r>
            <a:r>
              <a:rPr lang="es-ES" sz="2800" b="1" dirty="0" err="1"/>
              <a:t>saphena</a:t>
            </a:r>
            <a:r>
              <a:rPr lang="es-ES" sz="2800" b="1" dirty="0"/>
              <a:t> </a:t>
            </a:r>
            <a:r>
              <a:rPr lang="es-ES" sz="2800" b="1" dirty="0" err="1"/>
              <a:t>disconnection</a:t>
            </a:r>
            <a:r>
              <a:rPr lang="es-ES" sz="2800" b="1" dirty="0"/>
              <a:t>. </a:t>
            </a:r>
            <a:r>
              <a:rPr lang="es-ES" sz="2800" b="1" dirty="0" err="1"/>
              <a:t>Bleeding</a:t>
            </a:r>
            <a:r>
              <a:rPr lang="es-ES" sz="2800" b="1" dirty="0"/>
              <a:t> </a:t>
            </a:r>
            <a:r>
              <a:rPr lang="es-ES" sz="2800" b="1" dirty="0" err="1"/>
              <a:t>from</a:t>
            </a:r>
            <a:r>
              <a:rPr lang="es-ES" sz="2800" b="1" dirty="0"/>
              <a:t> </a:t>
            </a:r>
            <a:r>
              <a:rPr lang="es-ES" sz="2800" b="1" dirty="0" err="1"/>
              <a:t>stump</a:t>
            </a:r>
            <a:r>
              <a:rPr lang="es-ES" sz="2800" b="1" dirty="0"/>
              <a:t> </a:t>
            </a:r>
            <a:r>
              <a:rPr lang="es-ES" sz="2800" b="1" dirty="0" err="1"/>
              <a:t>injury</a:t>
            </a:r>
            <a:r>
              <a:rPr lang="es-ES" sz="2800" b="1" dirty="0"/>
              <a:t> . Reverse </a:t>
            </a:r>
            <a:r>
              <a:rPr lang="es-ES" sz="2800" b="1" dirty="0" err="1"/>
              <a:t>Trendelemburg</a:t>
            </a:r>
            <a:r>
              <a:rPr lang="es-ES" sz="2800" b="1" dirty="0"/>
              <a:t> position and 6 </a:t>
            </a:r>
            <a:r>
              <a:rPr lang="es-ES" sz="2800" b="1" dirty="0" err="1"/>
              <a:t>zero</a:t>
            </a:r>
            <a:r>
              <a:rPr lang="es-ES" sz="2800" b="1" dirty="0"/>
              <a:t> </a:t>
            </a:r>
            <a:r>
              <a:rPr lang="es-ES" sz="2800" b="1" dirty="0" err="1"/>
              <a:t>polipropilene</a:t>
            </a:r>
            <a:r>
              <a:rPr lang="es-ES" sz="2800" b="1" dirty="0"/>
              <a:t> </a:t>
            </a:r>
            <a:r>
              <a:rPr lang="es-ES" sz="2800" b="1" dirty="0" err="1"/>
              <a:t>stich</a:t>
            </a:r>
            <a:r>
              <a:rPr lang="es-ES" sz="2800" b="1" dirty="0"/>
              <a:t> </a:t>
            </a:r>
            <a:r>
              <a:rPr lang="es-ES" sz="2800" b="1" dirty="0" err="1"/>
              <a:t>thanks</a:t>
            </a:r>
            <a:r>
              <a:rPr lang="es-ES" sz="2800" b="1" dirty="0"/>
              <a:t> </a:t>
            </a:r>
            <a:r>
              <a:rPr lang="es-ES" sz="2800" b="1" dirty="0" err="1"/>
              <a:t>to</a:t>
            </a:r>
            <a:r>
              <a:rPr lang="es-ES" sz="2800" b="1" dirty="0"/>
              <a:t> Hemostator hemostasis</a:t>
            </a:r>
          </a:p>
        </p:txBody>
      </p:sp>
    </p:spTree>
    <p:extLst>
      <p:ext uri="{BB962C8B-B14F-4D97-AF65-F5344CB8AC3E}">
        <p14:creationId xmlns:p14="http://schemas.microsoft.com/office/powerpoint/2010/main" val="386869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586CFD5-DBD9-707A-1CBC-80D118EB8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155926"/>
            <a:ext cx="4602879" cy="6546147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CD49B91B-7DCA-57E5-C61F-F963CFF31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63" y="90854"/>
            <a:ext cx="4785775" cy="67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6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B3C9A306-A557-7524-FF7D-9C8364D08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b="19041"/>
          <a:stretch/>
        </p:blipFill>
        <p:spPr>
          <a:xfrm>
            <a:off x="0" y="1029875"/>
            <a:ext cx="10967166" cy="582812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B9A6E6-4416-8318-7D4E-B7E0BDD8FBC0}"/>
              </a:ext>
            </a:extLst>
          </p:cNvPr>
          <p:cNvSpPr txBox="1"/>
          <p:nvPr/>
        </p:nvSpPr>
        <p:spPr>
          <a:xfrm>
            <a:off x="0" y="0"/>
            <a:ext cx="1186243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5400" b="1" dirty="0" err="1"/>
              <a:t>Patent</a:t>
            </a:r>
            <a:r>
              <a:rPr lang="es-ES" sz="5400" b="1" dirty="0"/>
              <a:t> free. Easy </a:t>
            </a:r>
            <a:r>
              <a:rPr lang="es-ES" sz="5400" b="1" dirty="0" err="1"/>
              <a:t>to</a:t>
            </a:r>
            <a:r>
              <a:rPr lang="es-ES" sz="5400" b="1" dirty="0"/>
              <a:t> </a:t>
            </a:r>
            <a:r>
              <a:rPr lang="es-ES" sz="5400" b="1" dirty="0" err="1"/>
              <a:t>copy</a:t>
            </a:r>
            <a:r>
              <a:rPr lang="es-ES" sz="5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252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12829</TotalTime>
  <Words>46</Words>
  <Application>Microsoft Office PowerPoint</Application>
  <PresentationFormat>Grand écran</PresentationFormat>
  <Paragraphs>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Franceschi</dc:creator>
  <cp:lastModifiedBy>Claude Franceschi</cp:lastModifiedBy>
  <cp:revision>1</cp:revision>
  <dcterms:created xsi:type="dcterms:W3CDTF">2022-06-23T11:16:54Z</dcterms:created>
  <dcterms:modified xsi:type="dcterms:W3CDTF">2022-07-02T09:06:19Z</dcterms:modified>
</cp:coreProperties>
</file>